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26" r:id="rId4"/>
  </p:sldMasterIdLst>
  <p:notesMasterIdLst>
    <p:notesMasterId r:id="rId8"/>
  </p:notesMasterIdLst>
  <p:sldIdLst>
    <p:sldId id="2076137486" r:id="rId5"/>
    <p:sldId id="2076137488" r:id="rId6"/>
    <p:sldId id="2076137502" r:id="rId7"/>
  </p:sldIdLst>
  <p:sldSz cx="9144000" cy="5143500" type="screen16x9"/>
  <p:notesSz cx="6794500" cy="99314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Roboto Light" panose="02000000000000000000" pitchFamily="2" charset="0"/>
      <p:regular r:id="rId13"/>
      <p:italic r:id="rId14"/>
    </p:embeddedFont>
    <p:embeddedFont>
      <p:font typeface="WT Gothic" panose="00000500000000000000" pitchFamily="50" charset="-18"/>
      <p:regular r:id="rId15"/>
      <p:bold r:id="rId16"/>
      <p:italic r:id="rId17"/>
      <p:boldItalic r:id="rId18"/>
    </p:embeddedFont>
    <p:embeddedFont>
      <p:font typeface="WT Gothic Light" panose="00000400000000000000" pitchFamily="50" charset="-18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1D66E-D509-4803-4F40-1CB99ECA7F11}" v="79" dt="2022-07-05T06:33:14.913"/>
    <p1510:client id="{81E7FE8B-F29C-AF56-952C-F12D376930DE}" v="4" dt="2022-10-23T20:39:17.472"/>
    <p1510:client id="{889937EF-2C13-8A4D-82C3-49191B4089DB}" vWet="4" dt="2022-07-04T03:56:32.974"/>
    <p1510:client id="{C4D4A33B-7A63-8A7D-E8D5-D15D57C2FADE}" v="1174" dt="2022-07-04T04:05:45.533"/>
  </p1510:revLst>
</p1510:revInfo>
</file>

<file path=ppt/tableStyles.xml><?xml version="1.0" encoding="utf-8"?>
<a:tblStyleLst xmlns:a="http://schemas.openxmlformats.org/drawingml/2006/main" def="{987C30A8-C5FB-4632-9C82-B28568BFC156}">
  <a:tblStyle styleId="{987C30A8-C5FB-4632-9C82-B28568BFC1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13.fntdata"/><Relationship Id="rId7" Type="http://schemas.openxmlformats.org/officeDocument/2006/relationships/slide" Target="slides/slide3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3.fntdata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7.fntdata"/><Relationship Id="rId23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4283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8645" y="0"/>
            <a:ext cx="2944283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87313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17415"/>
            <a:ext cx="5435600" cy="4469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33106"/>
            <a:ext cx="2944283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8645" y="9433106"/>
            <a:ext cx="2944283" cy="496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solidFill>
          <a:srgbClr val="183E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18B5DB78-9E2E-1F4D-A60C-456B47D41D6A}"/>
              </a:ext>
            </a:extLst>
          </p:cNvPr>
          <p:cNvSpPr/>
          <p:nvPr/>
        </p:nvSpPr>
        <p:spPr>
          <a:xfrm>
            <a:off x="1859973" y="0"/>
            <a:ext cx="7284028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rgbClr val="094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5F826B-DEE8-AD42-99EB-11E8C779ED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67" y="1405921"/>
            <a:ext cx="7641250" cy="227749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sz="6375" b="0" i="0" cap="none">
                <a:solidFill>
                  <a:schemeClr val="bg1"/>
                </a:solidFill>
                <a:latin typeface="WT Gothic Light" pitchFamily="2" charset="77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44AF03A-771D-9D4A-9C75-0DDCFE4030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3231" y="4147596"/>
            <a:ext cx="2107902" cy="243460"/>
          </a:xfrm>
        </p:spPr>
        <p:txBody>
          <a:bodyPr lIns="0" anchor="ctr" anchorCtr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DATE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BC3DFD-F0E2-2A40-9A06-803CF7EC1C5E}"/>
              </a:ext>
            </a:extLst>
          </p:cNvPr>
          <p:cNvCxnSpPr/>
          <p:nvPr/>
        </p:nvCxnSpPr>
        <p:spPr>
          <a:xfrm>
            <a:off x="555167" y="3946358"/>
            <a:ext cx="0" cy="64593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0E62889-C03E-CD4B-89EB-2C69E42A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64" y="320751"/>
            <a:ext cx="1274992" cy="57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9891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Custom Layout">
    <p:bg>
      <p:bgPr>
        <a:solidFill>
          <a:srgbClr val="183E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D109CFF-8210-0343-B2B2-710376C7533F}"/>
              </a:ext>
            </a:extLst>
          </p:cNvPr>
          <p:cNvSpPr/>
          <p:nvPr/>
        </p:nvSpPr>
        <p:spPr>
          <a:xfrm>
            <a:off x="1828371" y="0"/>
            <a:ext cx="7315630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FE5090A-A6AE-F546-881B-63921626B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5179"/>
            <a:ext cx="4087801" cy="331463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 sz="900" b="0" i="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 sz="900" b="0" i="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 sz="900" b="0" i="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 sz="9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AD59789-39D4-AA4C-B1C4-C59B626C9EB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744259" y="1005179"/>
            <a:ext cx="4087801" cy="331463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 sz="900" b="0" i="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 sz="900" b="0" i="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 sz="900" b="0" i="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 sz="9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CC4907D-DA6F-6D40-AE3B-6F741B748B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35D7FC1-4DF7-0143-8E78-E7E8B60C86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322A225-B41F-F240-98A9-592350207D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2BA113-B0B0-F942-9910-098A78286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02814"/>
      </p:ext>
    </p:extLst>
  </p:cSld>
  <p:clrMapOvr>
    <a:masterClrMapping/>
  </p:clrMapOvr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3_Custom Layout">
    <p:bg>
      <p:bgPr>
        <a:solidFill>
          <a:srgbClr val="E5C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58AE20C2-8B99-FE47-BBD1-9B8D8B88E564}"/>
              </a:ext>
            </a:extLst>
          </p:cNvPr>
          <p:cNvSpPr/>
          <p:nvPr/>
        </p:nvSpPr>
        <p:spPr>
          <a:xfrm>
            <a:off x="1563959" y="-1"/>
            <a:ext cx="7585617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0AC71FA1-0DC5-1A44-8A87-D87F7B99C82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3575" y="328309"/>
            <a:ext cx="3088481" cy="4486883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09C579A-8DB9-5546-A0C9-D1298521A3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170AD809-E116-7D41-9CF2-4BFA0BC57E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C036BD-ECE6-094E-B8C1-75B5EFDC37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179" y="4695583"/>
            <a:ext cx="636005" cy="21946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64830D5-5BB0-674F-B8B4-F781D972CE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529828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B486CEF-3084-4D41-801C-6C7BA39542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5298281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402348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4_Custom Layout">
    <p:bg>
      <p:bgPr>
        <a:solidFill>
          <a:srgbClr val="E5C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FCEC9313-E9EA-4643-A7C7-2A09BC013BBC}"/>
              </a:ext>
            </a:extLst>
          </p:cNvPr>
          <p:cNvSpPr/>
          <p:nvPr/>
        </p:nvSpPr>
        <p:spPr>
          <a:xfrm>
            <a:off x="1563959" y="-1"/>
            <a:ext cx="7585617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id="{CF31B4D6-09D6-1B48-84FA-D866D096D4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06006" y="328309"/>
            <a:ext cx="1916700" cy="1254344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368001F0-7AC4-9749-A0B3-FCCFE234128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0" y="328309"/>
            <a:ext cx="2252663" cy="1254344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E9D235E0-FFF1-074A-AA35-396170FE167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0" y="1674935"/>
            <a:ext cx="2033868" cy="3147119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C5470842-255A-AE4E-ABDC-F4131E62B74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699533" y="1674935"/>
            <a:ext cx="2144583" cy="1622180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41" name="Picture Placeholder 6">
            <a:extLst>
              <a:ext uri="{FF2B5EF4-FFF2-40B4-BE49-F238E27FC236}">
                <a16:creationId xmlns:a16="http://schemas.microsoft.com/office/drawing/2014/main" id="{6C97B5B7-2ABB-F34B-BA98-BA9434DFFD9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99533" y="3395140"/>
            <a:ext cx="2144583" cy="1420051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439661-0DF3-DE49-B3B2-DCE2BFD5E6B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4828E063-DF75-D54E-A19C-6F49BFAAC8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AADAD3F-2D12-794B-8E37-618CDA7D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179" y="4695583"/>
            <a:ext cx="636005" cy="21946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6F018E1-A97C-5343-BF10-6A0044D24F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3" y="188488"/>
            <a:ext cx="4102894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5C838199-281A-394A-8D1D-81D82BD806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4102894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05958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2_Custom Layout">
    <p:bg>
      <p:bgPr>
        <a:solidFill>
          <a:srgbClr val="E5C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4F91-19EF-1045-82B6-F01183FC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AF1394F-C085-364A-A89F-1436F5367BB3}"/>
              </a:ext>
            </a:extLst>
          </p:cNvPr>
          <p:cNvSpPr/>
          <p:nvPr/>
        </p:nvSpPr>
        <p:spPr>
          <a:xfrm>
            <a:off x="1648491" y="0"/>
            <a:ext cx="7496021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CEFB548-D51F-5345-A760-29E9257C05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C19302D-4B6D-8B4C-9A55-DB6DA766E1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5AF3C4-1C6E-1F4E-ABAE-C74AF2C75F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1FD88E-9F5A-F341-ABCF-01DDFDFCE9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1346"/>
      </p:ext>
    </p:extLst>
  </p:cSld>
  <p:clrMapOvr>
    <a:masterClrMapping/>
  </p:clrMapOvr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3_Custom Layout">
    <p:bg>
      <p:bgPr>
        <a:solidFill>
          <a:srgbClr val="E5C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FAF1394F-C085-364A-A89F-1436F5367BB3}"/>
              </a:ext>
            </a:extLst>
          </p:cNvPr>
          <p:cNvSpPr/>
          <p:nvPr/>
        </p:nvSpPr>
        <p:spPr>
          <a:xfrm>
            <a:off x="1648491" y="0"/>
            <a:ext cx="7496021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A2A1117-A673-A442-8180-731CAD50D8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62F024-EEB6-D645-AA5F-4470D552F7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15336"/>
      </p:ext>
    </p:extLst>
  </p:cSld>
  <p:clrMapOvr>
    <a:masterClrMapping/>
  </p:clrMapOvr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4_Custom Layout">
    <p:bg>
      <p:bgPr>
        <a:solidFill>
          <a:srgbClr val="E5C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48491" y="0"/>
            <a:ext cx="7496021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083BE9B-C6A7-E340-8D58-B99196B3BF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83277" y="2945792"/>
            <a:ext cx="2377443" cy="182469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20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358ED1F-9EE8-4444-A6EC-B1FF26BE3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6021" y="1683833"/>
            <a:ext cx="7291955" cy="1187828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algn="ctr">
              <a:defRPr sz="3300" b="0" i="0" cap="none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GB"/>
              <a:t>”Quote”</a:t>
            </a:r>
            <a:endParaRPr lang="en-US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ECF8321-4D30-DC4A-B989-6CB9D42444E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EEC109-A091-F947-BD88-EFE79817BD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6591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5_Custom Layout">
    <p:bg>
      <p:bgPr>
        <a:solidFill>
          <a:srgbClr val="E5C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9C151421-6DA3-464D-9F41-75F78B3A863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15617" y="1768580"/>
            <a:ext cx="2623100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5F99C84-181C-D343-B4E3-D6623C1554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451" y="1776029"/>
            <a:ext cx="824066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23D2F463-102C-7240-B057-9AFDC0F234D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115617" y="2393083"/>
            <a:ext cx="2623100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5879942-9345-4547-B4C7-CD3F07AD15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1451" y="2400532"/>
            <a:ext cx="824066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7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/>
              <a:t>00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1BDBF536-5EE4-AB48-8D56-20A15E11C10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115617" y="3017585"/>
            <a:ext cx="2623100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F52B2D4-5BA6-414C-9121-649339863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1451" y="3025034"/>
            <a:ext cx="824066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86BBB35D-54DE-9147-B923-32265BFBCB6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300662" y="1761131"/>
            <a:ext cx="2641345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DE74E86-025B-0742-9F12-C60DDEDFB2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56496" y="1768580"/>
            <a:ext cx="824066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3F3F9C8F-D6D2-6A47-ACA4-B4220A4AF6C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300662" y="2385634"/>
            <a:ext cx="2641345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EC133741-EFCA-DE4E-9A64-682A8DE67D0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6496" y="2393083"/>
            <a:ext cx="824066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7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/>
              <a:t>00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038DEC7E-73C2-FC4B-AEAF-5825E2DFA3F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300662" y="3010136"/>
            <a:ext cx="2641345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A8E0F77F-D271-C844-AD47-4152A48DEE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56496" y="3017585"/>
            <a:ext cx="824066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8866D924-46A7-5D43-9509-F2F3F94CD16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6B22114-43CE-1E48-84E8-1CE635CA6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7167C3D5-A450-8546-A0B8-381ACE69AD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83234BD-712D-C24F-BF25-14F73AE511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890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6_Custom Layout">
    <p:bg>
      <p:bgPr>
        <a:solidFill>
          <a:srgbClr val="E5C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0C10B80-B2FA-E84B-94A0-915EE5617FB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86955" y="3773366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C89E78A8-32FC-AA44-9790-A0094DD5A6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6954" y="3266884"/>
            <a:ext cx="807732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496C137-C849-474D-9EAA-75D872949B6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850770" y="3764392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153A658D-00F5-D14D-A82D-4C4CD561F2C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50770" y="3257910"/>
            <a:ext cx="807732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C30EB68F-FDDF-6C47-A881-B16A82F13561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314586" y="3764392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E5065F21-94F9-E844-A9FD-6CFD9180F16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4585" y="3257910"/>
            <a:ext cx="807732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Content Placeholder 9">
            <a:extLst>
              <a:ext uri="{FF2B5EF4-FFF2-40B4-BE49-F238E27FC236}">
                <a16:creationId xmlns:a16="http://schemas.microsoft.com/office/drawing/2014/main" id="{41358B37-4475-DC49-940D-2B10074F76E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778401" y="3755419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FC71832C-A8EF-DF4C-B005-663DEC57A0C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8401" y="3248936"/>
            <a:ext cx="807732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Content Placeholder 9">
            <a:extLst>
              <a:ext uri="{FF2B5EF4-FFF2-40B4-BE49-F238E27FC236}">
                <a16:creationId xmlns:a16="http://schemas.microsoft.com/office/drawing/2014/main" id="{4BC1887E-A62C-B04E-ACFC-2B39C47E88EC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42217" y="3782340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95374B4-EE57-4543-9601-1C8FFDF2D70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2216" y="3275857"/>
            <a:ext cx="807732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3" name="Content Placeholder 9">
            <a:extLst>
              <a:ext uri="{FF2B5EF4-FFF2-40B4-BE49-F238E27FC236}">
                <a16:creationId xmlns:a16="http://schemas.microsoft.com/office/drawing/2014/main" id="{A0901CC5-A87C-DF48-84E5-FDC32812BFA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706033" y="3773366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3ED24246-671A-7A44-A0B7-188A9CAC76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706033" y="3266884"/>
            <a:ext cx="807732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5" name="Slide Number Placeholder 2">
            <a:extLst>
              <a:ext uri="{FF2B5EF4-FFF2-40B4-BE49-F238E27FC236}">
                <a16:creationId xmlns:a16="http://schemas.microsoft.com/office/drawing/2014/main" id="{6BB81555-39CA-024C-81F3-56B5E6F8A9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4CB1956-8DDB-084D-8FDF-1E31AE05DD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C6BF30E5-BD37-C34E-ABFB-39D7CDAEAE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E7556C-C806-BF4C-8F81-2E4D8A83A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127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7_Custom Layout">
    <p:bg>
      <p:bgPr>
        <a:solidFill>
          <a:srgbClr val="E5C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3671D741-F256-EA4B-8F02-5AAC7BD5969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15616" y="1764295"/>
            <a:ext cx="3456384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901F377-5A25-E742-A2F5-4334F5E6F2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4616" y="1771744"/>
            <a:ext cx="760901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CBB743C6-B60B-CB43-96AB-80496AAEF81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115616" y="2388798"/>
            <a:ext cx="3456384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05492F02-1F2F-AC41-BCC2-9EA211457E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4616" y="2396247"/>
            <a:ext cx="760901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7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/>
              <a:t>00</a:t>
            </a:r>
          </a:p>
        </p:txBody>
      </p:sp>
      <p:sp>
        <p:nvSpPr>
          <p:cNvPr id="38" name="Content Placeholder 9">
            <a:extLst>
              <a:ext uri="{FF2B5EF4-FFF2-40B4-BE49-F238E27FC236}">
                <a16:creationId xmlns:a16="http://schemas.microsoft.com/office/drawing/2014/main" id="{B42D2962-1FFE-2B48-9802-D90EE8A99D7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115616" y="3013300"/>
            <a:ext cx="3456384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CD93E570-2681-F54B-9E18-96508A78A8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4616" y="3020749"/>
            <a:ext cx="760901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58D29A8-4D19-B74C-916B-194DC47B27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AE8C8A8-2234-C24B-A9AE-773EF07C3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55D92578-9720-5643-95CD-A6C33C4CD4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52BA09-2B4C-FE45-B87C-18249D8189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213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8_Custom Layout">
    <p:bg>
      <p:bgPr>
        <a:solidFill>
          <a:srgbClr val="E5C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67D9905-AA86-BE44-9B72-CF64B55F6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622" y="748633"/>
            <a:ext cx="3666433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C6673D-84BA-B24A-95A4-CFF84EFBD56C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11943" y="748633"/>
            <a:ext cx="4541222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56C2611-30E7-EA42-8610-94A4807872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EB08370-93FF-634B-9CBF-307718552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3" y="188488"/>
            <a:ext cx="820182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FC800C4-26ED-C24F-ADB0-4EA1A66D07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606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9097B6-885A-A24A-BFED-987016F76C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3450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9_Custom Layout">
    <p:bg>
      <p:bgPr>
        <a:solidFill>
          <a:srgbClr val="E5C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0BCF07E-298E-514C-98A2-28DAD3EE07C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284473" y="748633"/>
            <a:ext cx="5547583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3A802C-B80B-E54F-A878-43DCC4FEB43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11943" y="748633"/>
            <a:ext cx="2660075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E74E7D51-D4D7-4349-8FED-6923A8E7A14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244FC00-8DCD-6844-8F37-FDFB976455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3" y="188488"/>
            <a:ext cx="4102894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470BD23-C465-574D-865A-0D248FA891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4102894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B00530-D9B5-B54B-B012-566109900F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6489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876C7850-A007-5B40-A5B3-5852C912E5BB}"/>
              </a:ext>
            </a:extLst>
          </p:cNvPr>
          <p:cNvSpPr/>
          <p:nvPr/>
        </p:nvSpPr>
        <p:spPr>
          <a:xfrm>
            <a:off x="1544393" y="1"/>
            <a:ext cx="4207476" cy="1261205"/>
          </a:xfrm>
          <a:custGeom>
            <a:avLst/>
            <a:gdLst>
              <a:gd name="connsiteX0" fmla="*/ 0 w 5609968"/>
              <a:gd name="connsiteY0" fmla="*/ 0 h 1705233"/>
              <a:gd name="connsiteX1" fmla="*/ 296563 w 5609968"/>
              <a:gd name="connsiteY1" fmla="*/ 1705233 h 1705233"/>
              <a:gd name="connsiteX2" fmla="*/ 5609968 w 5609968"/>
              <a:gd name="connsiteY2" fmla="*/ 774357 h 1705233"/>
              <a:gd name="connsiteX3" fmla="*/ 5609968 w 5609968"/>
              <a:gd name="connsiteY3" fmla="*/ 8238 h 1705233"/>
              <a:gd name="connsiteX4" fmla="*/ 0 w 5609968"/>
              <a:gd name="connsiteY4" fmla="*/ 0 h 170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9968" h="1705233">
                <a:moveTo>
                  <a:pt x="0" y="0"/>
                </a:moveTo>
                <a:lnTo>
                  <a:pt x="296563" y="1705233"/>
                </a:lnTo>
                <a:lnTo>
                  <a:pt x="5609968" y="774357"/>
                </a:lnTo>
                <a:lnTo>
                  <a:pt x="5609968" y="8238"/>
                </a:lnTo>
                <a:lnTo>
                  <a:pt x="0" y="0"/>
                </a:lnTo>
                <a:close/>
              </a:path>
            </a:pathLst>
          </a:custGeom>
          <a:solidFill>
            <a:srgbClr val="183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07FED6B-8EA6-104A-A75A-1212B27543DB}"/>
              </a:ext>
            </a:extLst>
          </p:cNvPr>
          <p:cNvSpPr/>
          <p:nvPr/>
        </p:nvSpPr>
        <p:spPr>
          <a:xfrm>
            <a:off x="2375808" y="4096431"/>
            <a:ext cx="3367768" cy="1047070"/>
          </a:xfrm>
          <a:custGeom>
            <a:avLst/>
            <a:gdLst>
              <a:gd name="connsiteX0" fmla="*/ 122464 w 4490357"/>
              <a:gd name="connsiteY0" fmla="*/ 1396093 h 1404257"/>
              <a:gd name="connsiteX1" fmla="*/ 0 w 4490357"/>
              <a:gd name="connsiteY1" fmla="*/ 816429 h 1404257"/>
              <a:gd name="connsiteX2" fmla="*/ 4490357 w 4490357"/>
              <a:gd name="connsiteY2" fmla="*/ 0 h 1404257"/>
              <a:gd name="connsiteX3" fmla="*/ 4490357 w 4490357"/>
              <a:gd name="connsiteY3" fmla="*/ 1404257 h 1404257"/>
              <a:gd name="connsiteX4" fmla="*/ 122464 w 4490357"/>
              <a:gd name="connsiteY4" fmla="*/ 1396093 h 140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0357" h="1404257">
                <a:moveTo>
                  <a:pt x="122464" y="1396093"/>
                </a:moveTo>
                <a:lnTo>
                  <a:pt x="0" y="816429"/>
                </a:lnTo>
                <a:lnTo>
                  <a:pt x="4490357" y="0"/>
                </a:lnTo>
                <a:lnTo>
                  <a:pt x="4490357" y="1404257"/>
                </a:lnTo>
                <a:lnTo>
                  <a:pt x="122464" y="1396093"/>
                </a:lnTo>
                <a:close/>
              </a:path>
            </a:pathLst>
          </a:custGeom>
          <a:solidFill>
            <a:srgbClr val="183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3575" y="0"/>
            <a:ext cx="3400425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EC6AAB0-6F94-3E47-9702-9F9050D34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2" y="1005179"/>
            <a:ext cx="5100600" cy="3314634"/>
          </a:xfrm>
          <a:prstGeom prst="rect">
            <a:avLst/>
          </a:prstGeom>
        </p:spPr>
        <p:txBody>
          <a:bodyPr numCol="2" spcCol="252000"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 sz="900" b="0" i="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 sz="900" b="0" i="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 sz="900" b="0" i="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 sz="9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46653F75-78D6-1849-950A-66EFC84E47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0C62BC2-F972-C746-A9D4-EDEE27921E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9B2905DE-00C7-A948-836A-0BE84DB334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36B3DD-9D6F-E44D-810A-1E1BE514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74946"/>
      </p:ext>
    </p:extLst>
  </p:cSld>
  <p:clrMapOvr>
    <a:masterClrMapping/>
  </p:clrMapOvr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0_Custom Layout">
    <p:bg>
      <p:bgPr>
        <a:solidFill>
          <a:srgbClr val="E5C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A82157E-CF53-4D4A-BB19-FC180E18E7D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5174" y="810428"/>
            <a:ext cx="2556882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F233409-E5F0-2342-AC26-D22DC56134CE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293558" y="810428"/>
            <a:ext cx="2556882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F1C7109-1625-9F48-9DBC-16263ADFF48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11943" y="748633"/>
            <a:ext cx="2556881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9D64D291-D64F-FF4D-AD12-76B48D9DAB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947DCB5-4330-7646-9C40-FA65DCF29E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3" y="188488"/>
            <a:ext cx="4102894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FD5AB1EE-390B-D24D-809D-3245507786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4102894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A25E90-E00D-6D47-A745-9DAF9771DD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2882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1_Custom Layout">
    <p:bg>
      <p:bgPr>
        <a:solidFill>
          <a:srgbClr val="E5C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AB49662-3B3E-7647-912A-A4954B5B8B9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211182" y="810429"/>
            <a:ext cx="1620874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B7B78E3-26FD-1443-B18B-8757B3996D0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258268" y="810429"/>
            <a:ext cx="1620874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C4A2D15-334C-DF4F-9E0A-F48EBF50744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316412" y="810429"/>
            <a:ext cx="1620874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CA75139-ADA8-614B-A043-8B6AA9869CD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11943" y="748633"/>
            <a:ext cx="2672429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1C7DFBCA-32E9-7E4F-82B2-56216776FC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3BDE6D8-B598-6042-90E2-52B5A619F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3" y="188488"/>
            <a:ext cx="4102894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B69C4A3-C167-5640-95B5-C6A4D64AD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4102894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E137C9-9062-9E43-BE46-DCBD475F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0547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5_Custom Layout">
    <p:bg>
      <p:bgPr>
        <a:solidFill>
          <a:srgbClr val="E5C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FAF1394F-C085-364A-A89F-1436F5367BB3}"/>
              </a:ext>
            </a:extLst>
          </p:cNvPr>
          <p:cNvSpPr/>
          <p:nvPr/>
        </p:nvSpPr>
        <p:spPr>
          <a:xfrm>
            <a:off x="1648491" y="0"/>
            <a:ext cx="7496021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4E33A74-BD3D-8B45-82E5-ADA09FAA5AD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456BF-BBF8-D141-9217-6ADB7A1D36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03956"/>
      </p:ext>
    </p:extLst>
  </p:cSld>
  <p:clrMapOvr>
    <a:masterClrMapping/>
  </p:clrMapOvr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bg>
      <p:bgPr>
        <a:solidFill>
          <a:srgbClr val="E56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D109CFF-8210-0343-B2B2-710376C7533F}"/>
              </a:ext>
            </a:extLst>
          </p:cNvPr>
          <p:cNvSpPr/>
          <p:nvPr/>
        </p:nvSpPr>
        <p:spPr>
          <a:xfrm>
            <a:off x="1828371" y="0"/>
            <a:ext cx="7315630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5F826B-DEE8-AD42-99EB-11E8C779ED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67" y="1405921"/>
            <a:ext cx="7641250" cy="2277491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6375" b="0" i="0" cap="none">
                <a:solidFill>
                  <a:schemeClr val="tx1"/>
                </a:solidFill>
                <a:latin typeface="WT Gothic Light" pitchFamily="2" charset="77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44AF03A-771D-9D4A-9C75-0DDCFE4030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3231" y="4147596"/>
            <a:ext cx="2107902" cy="243460"/>
          </a:xfrm>
        </p:spPr>
        <p:txBody>
          <a:bodyPr lIns="0" anchor="ctr" anchorCtr="0"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DATE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BC3DFD-F0E2-2A40-9A06-803CF7EC1C5E}"/>
              </a:ext>
            </a:extLst>
          </p:cNvPr>
          <p:cNvCxnSpPr/>
          <p:nvPr/>
        </p:nvCxnSpPr>
        <p:spPr>
          <a:xfrm>
            <a:off x="555167" y="3946358"/>
            <a:ext cx="0" cy="64593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D6732A5-0418-3B45-9F75-171C057CD4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540" y="420335"/>
            <a:ext cx="1077242" cy="37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56308"/>
      </p:ext>
    </p:extLst>
  </p:cSld>
  <p:clrMapOvr>
    <a:masterClrMapping/>
  </p:clrMapOvr>
  <p:hf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CD5FDB0-8722-D943-99B7-F3E069CB5E3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r">
              <a:buNone/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7A925B84-CECE-1948-BDC0-A012D6D4805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DFA5E6D-E458-A84D-8EAC-ACA4D55148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1943" y="2492237"/>
            <a:ext cx="8520113" cy="519095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86D3C8A-BDB3-B24A-944D-BFEE359A60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44" y="2108964"/>
            <a:ext cx="8520113" cy="473099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FE0BE39-5486-3B4E-B0E4-7188C844A9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56CEB07-0027-7045-B2EA-C5A553E6BE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897386"/>
      </p:ext>
    </p:extLst>
  </p:cSld>
  <p:clrMapOvr>
    <a:masterClrMapping/>
  </p:clrMapOvr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Custom Layout">
    <p:bg>
      <p:bgPr>
        <a:solidFill>
          <a:srgbClr val="E56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D109CFF-8210-0343-B2B2-710376C7533F}"/>
              </a:ext>
            </a:extLst>
          </p:cNvPr>
          <p:cNvSpPr/>
          <p:nvPr/>
        </p:nvSpPr>
        <p:spPr>
          <a:xfrm>
            <a:off x="1828371" y="0"/>
            <a:ext cx="7315630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28283788-7757-DF48-BB5C-F895EF5900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9DE0B82-150F-B348-AF7C-D9D6D86611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1943" y="2492237"/>
            <a:ext cx="8520113" cy="519095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7407BC1-C387-5044-A11E-786EAC9BF4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44" y="2108964"/>
            <a:ext cx="8520113" cy="473099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AB9ECB2-22D1-EC42-84F1-E9ABA9E104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3EDFF65-A6BB-664B-AC39-C5A7CA25E1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6F3943-2EA2-A442-951F-10308A6AF7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7323"/>
      </p:ext>
    </p:extLst>
  </p:cSld>
  <p:clrMapOvr>
    <a:masterClrMapping/>
  </p:clrMapOvr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0_Custom Layout">
    <p:bg>
      <p:bgPr>
        <a:solidFill>
          <a:srgbClr val="E56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8E04FBF4-59D4-5D43-A53C-38515A26AEF2}"/>
              </a:ext>
            </a:extLst>
          </p:cNvPr>
          <p:cNvSpPr/>
          <p:nvPr/>
        </p:nvSpPr>
        <p:spPr>
          <a:xfrm>
            <a:off x="1624693" y="0"/>
            <a:ext cx="7519307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DF0358F-E202-9A45-8666-F37555225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448" y="1973662"/>
            <a:ext cx="3621331" cy="13047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D8D3C5-A9DB-094A-82F2-81155AD24588}"/>
              </a:ext>
            </a:extLst>
          </p:cNvPr>
          <p:cNvCxnSpPr>
            <a:cxnSpLocks/>
          </p:cNvCxnSpPr>
          <p:nvPr/>
        </p:nvCxnSpPr>
        <p:spPr>
          <a:xfrm>
            <a:off x="4931335" y="1751102"/>
            <a:ext cx="0" cy="16412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027BB649-755F-AE40-AD5E-7B52B38EA2A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227DB49-A5B6-2D40-BB6C-D0FBDB5995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1943" y="2492237"/>
            <a:ext cx="4260055" cy="519095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5264E76-5CC5-8C4D-A232-454538A417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44" y="2108964"/>
            <a:ext cx="4260055" cy="473099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18F701C-19F3-B443-BD8C-7B30E0E6C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F943550-4DC2-D245-93F4-B247514E6D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FCE6D6-F8D6-E549-A84E-3AE6C9ECDE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77996"/>
      </p:ext>
    </p:extLst>
  </p:cSld>
  <p:clrMapOvr>
    <a:masterClrMapping/>
  </p:clrMapOvr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 - Flat colour">
    <p:bg>
      <p:bgPr>
        <a:solidFill>
          <a:srgbClr val="E56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47A4DF3-4DC1-1247-A94D-E8CCA03EAC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59410" y="-12326"/>
            <a:ext cx="7302799" cy="5158237"/>
          </a:xfrm>
          <a:custGeom>
            <a:avLst/>
            <a:gdLst>
              <a:gd name="connsiteX0" fmla="*/ 0 w 9696450"/>
              <a:gd name="connsiteY0" fmla="*/ 0 h 6858000"/>
              <a:gd name="connsiteX1" fmla="*/ 9696450 w 9696450"/>
              <a:gd name="connsiteY1" fmla="*/ 0 h 6858000"/>
              <a:gd name="connsiteX2" fmla="*/ 9696450 w 9696450"/>
              <a:gd name="connsiteY2" fmla="*/ 6858000 h 6858000"/>
              <a:gd name="connsiteX3" fmla="*/ 0 w 9696450"/>
              <a:gd name="connsiteY3" fmla="*/ 6858000 h 6858000"/>
              <a:gd name="connsiteX4" fmla="*/ 0 w 9696450"/>
              <a:gd name="connsiteY4" fmla="*/ 0 h 6858000"/>
              <a:gd name="connsiteX0" fmla="*/ 0 w 9696450"/>
              <a:gd name="connsiteY0" fmla="*/ 0 h 6858000"/>
              <a:gd name="connsiteX1" fmla="*/ 9696450 w 9696450"/>
              <a:gd name="connsiteY1" fmla="*/ 0 h 6858000"/>
              <a:gd name="connsiteX2" fmla="*/ 9696450 w 9696450"/>
              <a:gd name="connsiteY2" fmla="*/ 6858000 h 6858000"/>
              <a:gd name="connsiteX3" fmla="*/ 1022888 w 9696450"/>
              <a:gd name="connsiteY3" fmla="*/ 5850610 h 6858000"/>
              <a:gd name="connsiteX4" fmla="*/ 0 w 9696450"/>
              <a:gd name="connsiteY4" fmla="*/ 0 h 6858000"/>
              <a:gd name="connsiteX0" fmla="*/ 0 w 9696450"/>
              <a:gd name="connsiteY0" fmla="*/ 0 h 6858000"/>
              <a:gd name="connsiteX1" fmla="*/ 9696450 w 9696450"/>
              <a:gd name="connsiteY1" fmla="*/ 0 h 6858000"/>
              <a:gd name="connsiteX2" fmla="*/ 9696450 w 9696450"/>
              <a:gd name="connsiteY2" fmla="*/ 6858000 h 6858000"/>
              <a:gd name="connsiteX3" fmla="*/ 1022888 w 9696450"/>
              <a:gd name="connsiteY3" fmla="*/ 5850610 h 6858000"/>
              <a:gd name="connsiteX4" fmla="*/ 0 w 9696450"/>
              <a:gd name="connsiteY4" fmla="*/ 0 h 6858000"/>
              <a:gd name="connsiteX0" fmla="*/ 0 w 9711948"/>
              <a:gd name="connsiteY0" fmla="*/ 0 h 6904495"/>
              <a:gd name="connsiteX1" fmla="*/ 9696450 w 9711948"/>
              <a:gd name="connsiteY1" fmla="*/ 0 h 6904495"/>
              <a:gd name="connsiteX2" fmla="*/ 9711948 w 9711948"/>
              <a:gd name="connsiteY2" fmla="*/ 6904495 h 6904495"/>
              <a:gd name="connsiteX3" fmla="*/ 1022888 w 9711948"/>
              <a:gd name="connsiteY3" fmla="*/ 5850610 h 6904495"/>
              <a:gd name="connsiteX4" fmla="*/ 0 w 9711948"/>
              <a:gd name="connsiteY4" fmla="*/ 0 h 6904495"/>
              <a:gd name="connsiteX0" fmla="*/ 0 w 9711948"/>
              <a:gd name="connsiteY0" fmla="*/ 0 h 6904495"/>
              <a:gd name="connsiteX1" fmla="*/ 9696450 w 9711948"/>
              <a:gd name="connsiteY1" fmla="*/ 0 h 6904495"/>
              <a:gd name="connsiteX2" fmla="*/ 9711948 w 9711948"/>
              <a:gd name="connsiteY2" fmla="*/ 6904495 h 6904495"/>
              <a:gd name="connsiteX3" fmla="*/ 1022888 w 9711948"/>
              <a:gd name="connsiteY3" fmla="*/ 5850610 h 6904495"/>
              <a:gd name="connsiteX4" fmla="*/ 0 w 9711948"/>
              <a:gd name="connsiteY4" fmla="*/ 0 h 6904495"/>
              <a:gd name="connsiteX0" fmla="*/ 0 w 9711948"/>
              <a:gd name="connsiteY0" fmla="*/ 0 h 7174477"/>
              <a:gd name="connsiteX1" fmla="*/ 9696450 w 9711948"/>
              <a:gd name="connsiteY1" fmla="*/ 0 h 7174477"/>
              <a:gd name="connsiteX2" fmla="*/ 9711948 w 9711948"/>
              <a:gd name="connsiteY2" fmla="*/ 6904495 h 7174477"/>
              <a:gd name="connsiteX3" fmla="*/ 6865426 w 9711948"/>
              <a:gd name="connsiteY3" fmla="*/ 5780868 h 7174477"/>
              <a:gd name="connsiteX4" fmla="*/ 1022888 w 9711948"/>
              <a:gd name="connsiteY4" fmla="*/ 5850610 h 7174477"/>
              <a:gd name="connsiteX5" fmla="*/ 0 w 9711948"/>
              <a:gd name="connsiteY5" fmla="*/ 0 h 7174477"/>
              <a:gd name="connsiteX0" fmla="*/ 0 w 9711948"/>
              <a:gd name="connsiteY0" fmla="*/ 0 h 7094962"/>
              <a:gd name="connsiteX1" fmla="*/ 9696450 w 9711948"/>
              <a:gd name="connsiteY1" fmla="*/ 0 h 7094962"/>
              <a:gd name="connsiteX2" fmla="*/ 9711948 w 9711948"/>
              <a:gd name="connsiteY2" fmla="*/ 6904495 h 7094962"/>
              <a:gd name="connsiteX3" fmla="*/ 7795324 w 9711948"/>
              <a:gd name="connsiteY3" fmla="*/ 4695986 h 7094962"/>
              <a:gd name="connsiteX4" fmla="*/ 1022888 w 9711948"/>
              <a:gd name="connsiteY4" fmla="*/ 5850610 h 7094962"/>
              <a:gd name="connsiteX5" fmla="*/ 0 w 9711948"/>
              <a:gd name="connsiteY5" fmla="*/ 0 h 7094962"/>
              <a:gd name="connsiteX0" fmla="*/ 0 w 9711948"/>
              <a:gd name="connsiteY0" fmla="*/ 0 h 7094962"/>
              <a:gd name="connsiteX1" fmla="*/ 9696450 w 9711948"/>
              <a:gd name="connsiteY1" fmla="*/ 0 h 7094962"/>
              <a:gd name="connsiteX2" fmla="*/ 9711948 w 9711948"/>
              <a:gd name="connsiteY2" fmla="*/ 6904495 h 7094962"/>
              <a:gd name="connsiteX3" fmla="*/ 7795324 w 9711948"/>
              <a:gd name="connsiteY3" fmla="*/ 4695986 h 7094962"/>
              <a:gd name="connsiteX4" fmla="*/ 1022888 w 9711948"/>
              <a:gd name="connsiteY4" fmla="*/ 5850610 h 7094962"/>
              <a:gd name="connsiteX5" fmla="*/ 0 w 9711948"/>
              <a:gd name="connsiteY5" fmla="*/ 0 h 7094962"/>
              <a:gd name="connsiteX0" fmla="*/ 0 w 9711948"/>
              <a:gd name="connsiteY0" fmla="*/ 0 h 7087610"/>
              <a:gd name="connsiteX1" fmla="*/ 9696450 w 9711948"/>
              <a:gd name="connsiteY1" fmla="*/ 0 h 7087610"/>
              <a:gd name="connsiteX2" fmla="*/ 9711948 w 9711948"/>
              <a:gd name="connsiteY2" fmla="*/ 6904495 h 7087610"/>
              <a:gd name="connsiteX3" fmla="*/ 7795324 w 9711948"/>
              <a:gd name="connsiteY3" fmla="*/ 4695986 h 7087610"/>
              <a:gd name="connsiteX4" fmla="*/ 1022888 w 9711948"/>
              <a:gd name="connsiteY4" fmla="*/ 5850610 h 7087610"/>
              <a:gd name="connsiteX5" fmla="*/ 0 w 9711948"/>
              <a:gd name="connsiteY5" fmla="*/ 0 h 7087610"/>
              <a:gd name="connsiteX0" fmla="*/ 0 w 9711948"/>
              <a:gd name="connsiteY0" fmla="*/ 0 h 7087610"/>
              <a:gd name="connsiteX1" fmla="*/ 9696450 w 9711948"/>
              <a:gd name="connsiteY1" fmla="*/ 0 h 7087610"/>
              <a:gd name="connsiteX2" fmla="*/ 9711948 w 9711948"/>
              <a:gd name="connsiteY2" fmla="*/ 6904495 h 7087610"/>
              <a:gd name="connsiteX3" fmla="*/ 7795324 w 9711948"/>
              <a:gd name="connsiteY3" fmla="*/ 4695986 h 7087610"/>
              <a:gd name="connsiteX4" fmla="*/ 1022888 w 9711948"/>
              <a:gd name="connsiteY4" fmla="*/ 5850610 h 7087610"/>
              <a:gd name="connsiteX5" fmla="*/ 0 w 9711948"/>
              <a:gd name="connsiteY5" fmla="*/ 0 h 7087610"/>
              <a:gd name="connsiteX0" fmla="*/ 0 w 9711948"/>
              <a:gd name="connsiteY0" fmla="*/ 0 h 7085403"/>
              <a:gd name="connsiteX1" fmla="*/ 9696450 w 9711948"/>
              <a:gd name="connsiteY1" fmla="*/ 0 h 7085403"/>
              <a:gd name="connsiteX2" fmla="*/ 9711948 w 9711948"/>
              <a:gd name="connsiteY2" fmla="*/ 6904495 h 7085403"/>
              <a:gd name="connsiteX3" fmla="*/ 7702335 w 9711948"/>
              <a:gd name="connsiteY3" fmla="*/ 4649491 h 7085403"/>
              <a:gd name="connsiteX4" fmla="*/ 1022888 w 9711948"/>
              <a:gd name="connsiteY4" fmla="*/ 5850610 h 7085403"/>
              <a:gd name="connsiteX5" fmla="*/ 0 w 9711948"/>
              <a:gd name="connsiteY5" fmla="*/ 0 h 7085403"/>
              <a:gd name="connsiteX0" fmla="*/ 0 w 9711948"/>
              <a:gd name="connsiteY0" fmla="*/ 0 h 7085403"/>
              <a:gd name="connsiteX1" fmla="*/ 9696450 w 9711948"/>
              <a:gd name="connsiteY1" fmla="*/ 0 h 7085403"/>
              <a:gd name="connsiteX2" fmla="*/ 9711948 w 9711948"/>
              <a:gd name="connsiteY2" fmla="*/ 6904495 h 7085403"/>
              <a:gd name="connsiteX3" fmla="*/ 7717834 w 9711948"/>
              <a:gd name="connsiteY3" fmla="*/ 4649491 h 7085403"/>
              <a:gd name="connsiteX4" fmla="*/ 1022888 w 9711948"/>
              <a:gd name="connsiteY4" fmla="*/ 5850610 h 7085403"/>
              <a:gd name="connsiteX5" fmla="*/ 0 w 9711948"/>
              <a:gd name="connsiteY5" fmla="*/ 0 h 7085403"/>
              <a:gd name="connsiteX0" fmla="*/ 0 w 9711948"/>
              <a:gd name="connsiteY0" fmla="*/ 0 h 7295723"/>
              <a:gd name="connsiteX1" fmla="*/ 9696450 w 9711948"/>
              <a:gd name="connsiteY1" fmla="*/ 0 h 7295723"/>
              <a:gd name="connsiteX2" fmla="*/ 9711948 w 9711948"/>
              <a:gd name="connsiteY2" fmla="*/ 6904495 h 7295723"/>
              <a:gd name="connsiteX3" fmla="*/ 8632233 w 9711948"/>
              <a:gd name="connsiteY3" fmla="*/ 6245818 h 7295723"/>
              <a:gd name="connsiteX4" fmla="*/ 7717834 w 9711948"/>
              <a:gd name="connsiteY4" fmla="*/ 4649491 h 7295723"/>
              <a:gd name="connsiteX5" fmla="*/ 1022888 w 9711948"/>
              <a:gd name="connsiteY5" fmla="*/ 5850610 h 7295723"/>
              <a:gd name="connsiteX6" fmla="*/ 0 w 9711948"/>
              <a:gd name="connsiteY6" fmla="*/ 0 h 7295723"/>
              <a:gd name="connsiteX0" fmla="*/ 0 w 9711948"/>
              <a:gd name="connsiteY0" fmla="*/ 0 h 7449234"/>
              <a:gd name="connsiteX1" fmla="*/ 9696450 w 9711948"/>
              <a:gd name="connsiteY1" fmla="*/ 0 h 7449234"/>
              <a:gd name="connsiteX2" fmla="*/ 9711948 w 9711948"/>
              <a:gd name="connsiteY2" fmla="*/ 6904495 h 7449234"/>
              <a:gd name="connsiteX3" fmla="*/ 8213779 w 9711948"/>
              <a:gd name="connsiteY3" fmla="*/ 6865750 h 7449234"/>
              <a:gd name="connsiteX4" fmla="*/ 7717834 w 9711948"/>
              <a:gd name="connsiteY4" fmla="*/ 4649491 h 7449234"/>
              <a:gd name="connsiteX5" fmla="*/ 1022888 w 9711948"/>
              <a:gd name="connsiteY5" fmla="*/ 5850610 h 7449234"/>
              <a:gd name="connsiteX6" fmla="*/ 0 w 9711948"/>
              <a:gd name="connsiteY6" fmla="*/ 0 h 7449234"/>
              <a:gd name="connsiteX0" fmla="*/ 0 w 9711948"/>
              <a:gd name="connsiteY0" fmla="*/ 0 h 7449234"/>
              <a:gd name="connsiteX1" fmla="*/ 9696450 w 9711948"/>
              <a:gd name="connsiteY1" fmla="*/ 0 h 7449234"/>
              <a:gd name="connsiteX2" fmla="*/ 9711948 w 9711948"/>
              <a:gd name="connsiteY2" fmla="*/ 6904495 h 7449234"/>
              <a:gd name="connsiteX3" fmla="*/ 8213779 w 9711948"/>
              <a:gd name="connsiteY3" fmla="*/ 6865750 h 7449234"/>
              <a:gd name="connsiteX4" fmla="*/ 7717834 w 9711948"/>
              <a:gd name="connsiteY4" fmla="*/ 4649491 h 7449234"/>
              <a:gd name="connsiteX5" fmla="*/ 1022888 w 9711948"/>
              <a:gd name="connsiteY5" fmla="*/ 5850610 h 7449234"/>
              <a:gd name="connsiteX6" fmla="*/ 0 w 9711948"/>
              <a:gd name="connsiteY6" fmla="*/ 0 h 744923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717834 w 9711948"/>
              <a:gd name="connsiteY4" fmla="*/ 4649491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717834 w 9711948"/>
              <a:gd name="connsiteY4" fmla="*/ 4649491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862213 w 9711948"/>
              <a:gd name="connsiteY4" fmla="*/ 4633449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862213 w 9711948"/>
              <a:gd name="connsiteY4" fmla="*/ 4633449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798045 w 9711948"/>
              <a:gd name="connsiteY4" fmla="*/ 4649491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7033"/>
              <a:gd name="connsiteX1" fmla="*/ 9696450 w 9711948"/>
              <a:gd name="connsiteY1" fmla="*/ 0 h 7347033"/>
              <a:gd name="connsiteX2" fmla="*/ 9711948 w 9711948"/>
              <a:gd name="connsiteY2" fmla="*/ 6904495 h 7347033"/>
              <a:gd name="connsiteX3" fmla="*/ 8181695 w 9711948"/>
              <a:gd name="connsiteY3" fmla="*/ 6873771 h 7347033"/>
              <a:gd name="connsiteX4" fmla="*/ 7798045 w 9711948"/>
              <a:gd name="connsiteY4" fmla="*/ 4649491 h 7347033"/>
              <a:gd name="connsiteX5" fmla="*/ 1022888 w 9711948"/>
              <a:gd name="connsiteY5" fmla="*/ 5850610 h 7347033"/>
              <a:gd name="connsiteX6" fmla="*/ 0 w 9711948"/>
              <a:gd name="connsiteY6" fmla="*/ 0 h 7347033"/>
              <a:gd name="connsiteX0" fmla="*/ 0 w 9711948"/>
              <a:gd name="connsiteY0" fmla="*/ 0 h 7347033"/>
              <a:gd name="connsiteX1" fmla="*/ 9696450 w 9711948"/>
              <a:gd name="connsiteY1" fmla="*/ 0 h 7347033"/>
              <a:gd name="connsiteX2" fmla="*/ 9711948 w 9711948"/>
              <a:gd name="connsiteY2" fmla="*/ 6904495 h 7347033"/>
              <a:gd name="connsiteX3" fmla="*/ 8181695 w 9711948"/>
              <a:gd name="connsiteY3" fmla="*/ 6873771 h 7347033"/>
              <a:gd name="connsiteX4" fmla="*/ 7798045 w 9711948"/>
              <a:gd name="connsiteY4" fmla="*/ 4649491 h 7347033"/>
              <a:gd name="connsiteX5" fmla="*/ 1022888 w 9711948"/>
              <a:gd name="connsiteY5" fmla="*/ 5850610 h 7347033"/>
              <a:gd name="connsiteX6" fmla="*/ 0 w 9711948"/>
              <a:gd name="connsiteY6" fmla="*/ 0 h 7347033"/>
              <a:gd name="connsiteX0" fmla="*/ 0 w 9711948"/>
              <a:gd name="connsiteY0" fmla="*/ 0 h 7347033"/>
              <a:gd name="connsiteX1" fmla="*/ 9696450 w 9711948"/>
              <a:gd name="connsiteY1" fmla="*/ 0 h 7347033"/>
              <a:gd name="connsiteX2" fmla="*/ 9711948 w 9711948"/>
              <a:gd name="connsiteY2" fmla="*/ 6904495 h 7347033"/>
              <a:gd name="connsiteX3" fmla="*/ 8181695 w 9711948"/>
              <a:gd name="connsiteY3" fmla="*/ 6873771 h 7347033"/>
              <a:gd name="connsiteX4" fmla="*/ 7765961 w 9711948"/>
              <a:gd name="connsiteY4" fmla="*/ 4649491 h 7347033"/>
              <a:gd name="connsiteX5" fmla="*/ 1022888 w 9711948"/>
              <a:gd name="connsiteY5" fmla="*/ 5850610 h 7347033"/>
              <a:gd name="connsiteX6" fmla="*/ 0 w 9711948"/>
              <a:gd name="connsiteY6" fmla="*/ 0 h 7347033"/>
              <a:gd name="connsiteX0" fmla="*/ 0 w 9712514"/>
              <a:gd name="connsiteY0" fmla="*/ 0 h 6905538"/>
              <a:gd name="connsiteX1" fmla="*/ 9696450 w 9712514"/>
              <a:gd name="connsiteY1" fmla="*/ 0 h 6905538"/>
              <a:gd name="connsiteX2" fmla="*/ 9711948 w 9712514"/>
              <a:gd name="connsiteY2" fmla="*/ 6904495 h 6905538"/>
              <a:gd name="connsiteX3" fmla="*/ 8181695 w 9712514"/>
              <a:gd name="connsiteY3" fmla="*/ 6873771 h 6905538"/>
              <a:gd name="connsiteX4" fmla="*/ 7765961 w 9712514"/>
              <a:gd name="connsiteY4" fmla="*/ 4649491 h 6905538"/>
              <a:gd name="connsiteX5" fmla="*/ 1022888 w 9712514"/>
              <a:gd name="connsiteY5" fmla="*/ 5850610 h 6905538"/>
              <a:gd name="connsiteX6" fmla="*/ 0 w 9712514"/>
              <a:gd name="connsiteY6" fmla="*/ 0 h 6905538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22888 w 9712508"/>
              <a:gd name="connsiteY5" fmla="*/ 5850610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22888 w 9712508"/>
              <a:gd name="connsiteY5" fmla="*/ 5850610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60998 w 9712508"/>
              <a:gd name="connsiteY5" fmla="*/ 5901769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60998 w 9712508"/>
              <a:gd name="connsiteY5" fmla="*/ 5901769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60998 w 9712508"/>
              <a:gd name="connsiteY5" fmla="*/ 5901769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22888 w 9712508"/>
              <a:gd name="connsiteY5" fmla="*/ 5927348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22888 w 9712508"/>
              <a:gd name="connsiteY5" fmla="*/ 5927348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35591 w 9712508"/>
              <a:gd name="connsiteY5" fmla="*/ 5773872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75489 w 9712508"/>
              <a:gd name="connsiteY4" fmla="*/ 4623912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72313 w 9712508"/>
              <a:gd name="connsiteY4" fmla="*/ 4668676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72313 w 9712508"/>
              <a:gd name="connsiteY4" fmla="*/ 4668676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31"/>
              <a:gd name="connsiteY0" fmla="*/ 0 h 6905880"/>
              <a:gd name="connsiteX1" fmla="*/ 9696450 w 9712531"/>
              <a:gd name="connsiteY1" fmla="*/ 0 h 6905880"/>
              <a:gd name="connsiteX2" fmla="*/ 9711948 w 9712531"/>
              <a:gd name="connsiteY2" fmla="*/ 6904495 h 6905880"/>
              <a:gd name="connsiteX3" fmla="*/ 8228884 w 9712531"/>
              <a:gd name="connsiteY3" fmla="*/ 6900034 h 6905880"/>
              <a:gd name="connsiteX4" fmla="*/ 7772313 w 9712531"/>
              <a:gd name="connsiteY4" fmla="*/ 4668676 h 6905880"/>
              <a:gd name="connsiteX5" fmla="*/ 1016536 w 9712531"/>
              <a:gd name="connsiteY5" fmla="*/ 5869795 h 6905880"/>
              <a:gd name="connsiteX6" fmla="*/ 0 w 9712531"/>
              <a:gd name="connsiteY6" fmla="*/ 0 h 6905880"/>
              <a:gd name="connsiteX0" fmla="*/ 0 w 9712508"/>
              <a:gd name="connsiteY0" fmla="*/ 0 h 6909626"/>
              <a:gd name="connsiteX1" fmla="*/ 9696450 w 9712508"/>
              <a:gd name="connsiteY1" fmla="*/ 0 h 6909626"/>
              <a:gd name="connsiteX2" fmla="*/ 9711948 w 9712508"/>
              <a:gd name="connsiteY2" fmla="*/ 6904495 h 6909626"/>
              <a:gd name="connsiteX3" fmla="*/ 8165367 w 9712508"/>
              <a:gd name="connsiteY3" fmla="*/ 6909626 h 6909626"/>
              <a:gd name="connsiteX4" fmla="*/ 7772313 w 9712508"/>
              <a:gd name="connsiteY4" fmla="*/ 4668676 h 6909626"/>
              <a:gd name="connsiteX5" fmla="*/ 1016536 w 9712508"/>
              <a:gd name="connsiteY5" fmla="*/ 5869795 h 6909626"/>
              <a:gd name="connsiteX6" fmla="*/ 0 w 9712508"/>
              <a:gd name="connsiteY6" fmla="*/ 0 h 6909626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2313 w 9712520"/>
              <a:gd name="connsiteY4" fmla="*/ 4668676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2313 w 9712520"/>
              <a:gd name="connsiteY4" fmla="*/ 4668676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2313 w 9712520"/>
              <a:gd name="connsiteY4" fmla="*/ 4665478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81841 w 9712520"/>
              <a:gd name="connsiteY4" fmla="*/ 4662281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69138 w 9712520"/>
              <a:gd name="connsiteY4" fmla="*/ 4614320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918405 w 9712520"/>
              <a:gd name="connsiteY4" fmla="*/ 4716638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37380 w 9712520"/>
              <a:gd name="connsiteY4" fmla="*/ 4655887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97723 w 9712520"/>
              <a:gd name="connsiteY4" fmla="*/ 4627110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5492 w 9712520"/>
              <a:gd name="connsiteY4" fmla="*/ 4662282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5492 w 9712520"/>
              <a:gd name="connsiteY4" fmla="*/ 4662282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5492 w 9712520"/>
              <a:gd name="connsiteY4" fmla="*/ 4662282 h 6916635"/>
              <a:gd name="connsiteX5" fmla="*/ 4042973 w 9712520"/>
              <a:gd name="connsiteY5" fmla="*/ 4976023 h 6916635"/>
              <a:gd name="connsiteX6" fmla="*/ 0 w 9712520"/>
              <a:gd name="connsiteY6" fmla="*/ 0 h 6916635"/>
              <a:gd name="connsiteX0" fmla="*/ 0 w 8892019"/>
              <a:gd name="connsiteY0" fmla="*/ 1787547 h 6916635"/>
              <a:gd name="connsiteX1" fmla="*/ 8875949 w 8892019"/>
              <a:gd name="connsiteY1" fmla="*/ 0 h 6916635"/>
              <a:gd name="connsiteX2" fmla="*/ 8891447 w 8892019"/>
              <a:gd name="connsiteY2" fmla="*/ 6904495 h 6916635"/>
              <a:gd name="connsiteX3" fmla="*/ 7344866 w 8892019"/>
              <a:gd name="connsiteY3" fmla="*/ 6909626 h 6916635"/>
              <a:gd name="connsiteX4" fmla="*/ 6954991 w 8892019"/>
              <a:gd name="connsiteY4" fmla="*/ 4662282 h 6916635"/>
              <a:gd name="connsiteX5" fmla="*/ 3222472 w 8892019"/>
              <a:gd name="connsiteY5" fmla="*/ 4976023 h 6916635"/>
              <a:gd name="connsiteX6" fmla="*/ 0 w 8892019"/>
              <a:gd name="connsiteY6" fmla="*/ 1787547 h 6916635"/>
              <a:gd name="connsiteX0" fmla="*/ 0 w 8892019"/>
              <a:gd name="connsiteY0" fmla="*/ 1787547 h 6916635"/>
              <a:gd name="connsiteX1" fmla="*/ 8875949 w 8892019"/>
              <a:gd name="connsiteY1" fmla="*/ 0 h 6916635"/>
              <a:gd name="connsiteX2" fmla="*/ 8891447 w 8892019"/>
              <a:gd name="connsiteY2" fmla="*/ 6904495 h 6916635"/>
              <a:gd name="connsiteX3" fmla="*/ 7344866 w 8892019"/>
              <a:gd name="connsiteY3" fmla="*/ 6909626 h 6916635"/>
              <a:gd name="connsiteX4" fmla="*/ 6954991 w 8892019"/>
              <a:gd name="connsiteY4" fmla="*/ 4662282 h 6916635"/>
              <a:gd name="connsiteX5" fmla="*/ 935831 w 8892019"/>
              <a:gd name="connsiteY5" fmla="*/ 6871905 h 6916635"/>
              <a:gd name="connsiteX6" fmla="*/ 0 w 8892019"/>
              <a:gd name="connsiteY6" fmla="*/ 1787547 h 6916635"/>
              <a:gd name="connsiteX0" fmla="*/ 0 w 8690257"/>
              <a:gd name="connsiteY0" fmla="*/ 1909424 h 6916635"/>
              <a:gd name="connsiteX1" fmla="*/ 8674187 w 8690257"/>
              <a:gd name="connsiteY1" fmla="*/ 0 h 6916635"/>
              <a:gd name="connsiteX2" fmla="*/ 8689685 w 8690257"/>
              <a:gd name="connsiteY2" fmla="*/ 6904495 h 6916635"/>
              <a:gd name="connsiteX3" fmla="*/ 7143104 w 8690257"/>
              <a:gd name="connsiteY3" fmla="*/ 6909626 h 6916635"/>
              <a:gd name="connsiteX4" fmla="*/ 6753229 w 8690257"/>
              <a:gd name="connsiteY4" fmla="*/ 4662282 h 6916635"/>
              <a:gd name="connsiteX5" fmla="*/ 734069 w 8690257"/>
              <a:gd name="connsiteY5" fmla="*/ 6871905 h 6916635"/>
              <a:gd name="connsiteX6" fmla="*/ 0 w 8690257"/>
              <a:gd name="connsiteY6" fmla="*/ 1909424 h 6916635"/>
              <a:gd name="connsiteX0" fmla="*/ 0 w 8851667"/>
              <a:gd name="connsiteY0" fmla="*/ 1774005 h 6916635"/>
              <a:gd name="connsiteX1" fmla="*/ 8835597 w 8851667"/>
              <a:gd name="connsiteY1" fmla="*/ 0 h 6916635"/>
              <a:gd name="connsiteX2" fmla="*/ 8851095 w 8851667"/>
              <a:gd name="connsiteY2" fmla="*/ 6904495 h 6916635"/>
              <a:gd name="connsiteX3" fmla="*/ 7304514 w 8851667"/>
              <a:gd name="connsiteY3" fmla="*/ 6909626 h 6916635"/>
              <a:gd name="connsiteX4" fmla="*/ 6914639 w 8851667"/>
              <a:gd name="connsiteY4" fmla="*/ 4662282 h 6916635"/>
              <a:gd name="connsiteX5" fmla="*/ 895479 w 8851667"/>
              <a:gd name="connsiteY5" fmla="*/ 6871905 h 6916635"/>
              <a:gd name="connsiteX6" fmla="*/ 0 w 8851667"/>
              <a:gd name="connsiteY6" fmla="*/ 1774005 h 6916635"/>
              <a:gd name="connsiteX0" fmla="*/ 0 w 8851667"/>
              <a:gd name="connsiteY0" fmla="*/ 1029194 h 6171824"/>
              <a:gd name="connsiteX1" fmla="*/ 8606933 w 8851667"/>
              <a:gd name="connsiteY1" fmla="*/ 0 h 6171824"/>
              <a:gd name="connsiteX2" fmla="*/ 8851095 w 8851667"/>
              <a:gd name="connsiteY2" fmla="*/ 6159684 h 6171824"/>
              <a:gd name="connsiteX3" fmla="*/ 7304514 w 8851667"/>
              <a:gd name="connsiteY3" fmla="*/ 6164815 h 6171824"/>
              <a:gd name="connsiteX4" fmla="*/ 6914639 w 8851667"/>
              <a:gd name="connsiteY4" fmla="*/ 3917471 h 6171824"/>
              <a:gd name="connsiteX5" fmla="*/ 895479 w 8851667"/>
              <a:gd name="connsiteY5" fmla="*/ 6127094 h 6171824"/>
              <a:gd name="connsiteX6" fmla="*/ 0 w 8851667"/>
              <a:gd name="connsiteY6" fmla="*/ 1029194 h 6171824"/>
              <a:gd name="connsiteX0" fmla="*/ 0 w 8862500"/>
              <a:gd name="connsiteY0" fmla="*/ 1801089 h 6943719"/>
              <a:gd name="connsiteX1" fmla="*/ 8862500 w 8862500"/>
              <a:gd name="connsiteY1" fmla="*/ 0 h 6943719"/>
              <a:gd name="connsiteX2" fmla="*/ 8851095 w 8862500"/>
              <a:gd name="connsiteY2" fmla="*/ 6931579 h 6943719"/>
              <a:gd name="connsiteX3" fmla="*/ 7304514 w 8862500"/>
              <a:gd name="connsiteY3" fmla="*/ 6936710 h 6943719"/>
              <a:gd name="connsiteX4" fmla="*/ 6914639 w 8862500"/>
              <a:gd name="connsiteY4" fmla="*/ 4689366 h 6943719"/>
              <a:gd name="connsiteX5" fmla="*/ 895479 w 8862500"/>
              <a:gd name="connsiteY5" fmla="*/ 6898989 h 6943719"/>
              <a:gd name="connsiteX6" fmla="*/ 0 w 8862500"/>
              <a:gd name="connsiteY6" fmla="*/ 1801089 h 6943719"/>
              <a:gd name="connsiteX0" fmla="*/ 0 w 8862500"/>
              <a:gd name="connsiteY0" fmla="*/ 1801089 h 7288178"/>
              <a:gd name="connsiteX1" fmla="*/ 8862500 w 8862500"/>
              <a:gd name="connsiteY1" fmla="*/ 0 h 7288178"/>
              <a:gd name="connsiteX2" fmla="*/ 8851095 w 8862500"/>
              <a:gd name="connsiteY2" fmla="*/ 6931579 h 7288178"/>
              <a:gd name="connsiteX3" fmla="*/ 7304514 w 8862500"/>
              <a:gd name="connsiteY3" fmla="*/ 6936710 h 7288178"/>
              <a:gd name="connsiteX4" fmla="*/ 895479 w 8862500"/>
              <a:gd name="connsiteY4" fmla="*/ 6898989 h 7288178"/>
              <a:gd name="connsiteX5" fmla="*/ 0 w 8862500"/>
              <a:gd name="connsiteY5" fmla="*/ 1801089 h 7288178"/>
              <a:gd name="connsiteX0" fmla="*/ 0 w 8862500"/>
              <a:gd name="connsiteY0" fmla="*/ 1801089 h 7673100"/>
              <a:gd name="connsiteX1" fmla="*/ 8862500 w 8862500"/>
              <a:gd name="connsiteY1" fmla="*/ 0 h 7673100"/>
              <a:gd name="connsiteX2" fmla="*/ 8851095 w 8862500"/>
              <a:gd name="connsiteY2" fmla="*/ 6931579 h 7673100"/>
              <a:gd name="connsiteX3" fmla="*/ 895479 w 8862500"/>
              <a:gd name="connsiteY3" fmla="*/ 6898989 h 7673100"/>
              <a:gd name="connsiteX4" fmla="*/ 0 w 8862500"/>
              <a:gd name="connsiteY4" fmla="*/ 1801089 h 7673100"/>
              <a:gd name="connsiteX0" fmla="*/ 0 w 8862500"/>
              <a:gd name="connsiteY0" fmla="*/ 1801089 h 7290518"/>
              <a:gd name="connsiteX1" fmla="*/ 8862500 w 8862500"/>
              <a:gd name="connsiteY1" fmla="*/ 0 h 7290518"/>
              <a:gd name="connsiteX2" fmla="*/ 8851095 w 8862500"/>
              <a:gd name="connsiteY2" fmla="*/ 6931579 h 7290518"/>
              <a:gd name="connsiteX3" fmla="*/ 895479 w 8862500"/>
              <a:gd name="connsiteY3" fmla="*/ 6898989 h 7290518"/>
              <a:gd name="connsiteX4" fmla="*/ 0 w 8862500"/>
              <a:gd name="connsiteY4" fmla="*/ 1801089 h 7290518"/>
              <a:gd name="connsiteX0" fmla="*/ 0 w 8862500"/>
              <a:gd name="connsiteY0" fmla="*/ 1801089 h 6933790"/>
              <a:gd name="connsiteX1" fmla="*/ 8862500 w 8862500"/>
              <a:gd name="connsiteY1" fmla="*/ 0 h 6933790"/>
              <a:gd name="connsiteX2" fmla="*/ 8851095 w 8862500"/>
              <a:gd name="connsiteY2" fmla="*/ 6931579 h 6933790"/>
              <a:gd name="connsiteX3" fmla="*/ 895479 w 8862500"/>
              <a:gd name="connsiteY3" fmla="*/ 6898989 h 6933790"/>
              <a:gd name="connsiteX4" fmla="*/ 0 w 8862500"/>
              <a:gd name="connsiteY4" fmla="*/ 1801089 h 6933790"/>
              <a:gd name="connsiteX0" fmla="*/ 0 w 8862500"/>
              <a:gd name="connsiteY0" fmla="*/ 1801089 h 6953375"/>
              <a:gd name="connsiteX1" fmla="*/ 8862500 w 8862500"/>
              <a:gd name="connsiteY1" fmla="*/ 0 h 6953375"/>
              <a:gd name="connsiteX2" fmla="*/ 8851095 w 8862500"/>
              <a:gd name="connsiteY2" fmla="*/ 6931579 h 6953375"/>
              <a:gd name="connsiteX3" fmla="*/ 922380 w 8862500"/>
              <a:gd name="connsiteY3" fmla="*/ 6953157 h 6953375"/>
              <a:gd name="connsiteX4" fmla="*/ 0 w 8862500"/>
              <a:gd name="connsiteY4" fmla="*/ 1801089 h 6953375"/>
              <a:gd name="connsiteX0" fmla="*/ 0 w 8862500"/>
              <a:gd name="connsiteY0" fmla="*/ 1 h 5152287"/>
              <a:gd name="connsiteX1" fmla="*/ 8862500 w 8862500"/>
              <a:gd name="connsiteY1" fmla="*/ 0 h 5152287"/>
              <a:gd name="connsiteX2" fmla="*/ 8851095 w 8862500"/>
              <a:gd name="connsiteY2" fmla="*/ 5130491 h 5152287"/>
              <a:gd name="connsiteX3" fmla="*/ 922380 w 8862500"/>
              <a:gd name="connsiteY3" fmla="*/ 5152069 h 5152287"/>
              <a:gd name="connsiteX4" fmla="*/ 0 w 8862500"/>
              <a:gd name="connsiteY4" fmla="*/ 1 h 5152287"/>
              <a:gd name="connsiteX0" fmla="*/ 0 w 8875951"/>
              <a:gd name="connsiteY0" fmla="*/ 1787548 h 6939834"/>
              <a:gd name="connsiteX1" fmla="*/ 8875951 w 8875951"/>
              <a:gd name="connsiteY1" fmla="*/ 0 h 6939834"/>
              <a:gd name="connsiteX2" fmla="*/ 8851095 w 8875951"/>
              <a:gd name="connsiteY2" fmla="*/ 6918038 h 6939834"/>
              <a:gd name="connsiteX3" fmla="*/ 922380 w 8875951"/>
              <a:gd name="connsiteY3" fmla="*/ 6939616 h 6939834"/>
              <a:gd name="connsiteX4" fmla="*/ 0 w 8875951"/>
              <a:gd name="connsiteY4" fmla="*/ 1787548 h 6939834"/>
              <a:gd name="connsiteX0" fmla="*/ 0 w 8875951"/>
              <a:gd name="connsiteY0" fmla="*/ 1787548 h 6939834"/>
              <a:gd name="connsiteX1" fmla="*/ 8875951 w 8875951"/>
              <a:gd name="connsiteY1" fmla="*/ 0 h 6939834"/>
              <a:gd name="connsiteX2" fmla="*/ 8851095 w 8875951"/>
              <a:gd name="connsiteY2" fmla="*/ 6918038 h 6939834"/>
              <a:gd name="connsiteX3" fmla="*/ 922380 w 8875951"/>
              <a:gd name="connsiteY3" fmla="*/ 6939616 h 6939834"/>
              <a:gd name="connsiteX4" fmla="*/ 0 w 8875951"/>
              <a:gd name="connsiteY4" fmla="*/ 1787548 h 6939834"/>
              <a:gd name="connsiteX0" fmla="*/ 0 w 8875951"/>
              <a:gd name="connsiteY0" fmla="*/ 1787548 h 6939834"/>
              <a:gd name="connsiteX1" fmla="*/ 5695206 w 8875951"/>
              <a:gd name="connsiteY1" fmla="*/ 622933 h 6939834"/>
              <a:gd name="connsiteX2" fmla="*/ 8875951 w 8875951"/>
              <a:gd name="connsiteY2" fmla="*/ 0 h 6939834"/>
              <a:gd name="connsiteX3" fmla="*/ 8851095 w 8875951"/>
              <a:gd name="connsiteY3" fmla="*/ 6918038 h 6939834"/>
              <a:gd name="connsiteX4" fmla="*/ 922380 w 8875951"/>
              <a:gd name="connsiteY4" fmla="*/ 6939616 h 6939834"/>
              <a:gd name="connsiteX5" fmla="*/ 0 w 8875951"/>
              <a:gd name="connsiteY5" fmla="*/ 1787548 h 6939834"/>
              <a:gd name="connsiteX0" fmla="*/ 0 w 8875951"/>
              <a:gd name="connsiteY0" fmla="*/ 1787548 h 6939834"/>
              <a:gd name="connsiteX1" fmla="*/ 7416912 w 8875951"/>
              <a:gd name="connsiteY1" fmla="*/ 1164614 h 6939834"/>
              <a:gd name="connsiteX2" fmla="*/ 8875951 w 8875951"/>
              <a:gd name="connsiteY2" fmla="*/ 0 h 6939834"/>
              <a:gd name="connsiteX3" fmla="*/ 8851095 w 8875951"/>
              <a:gd name="connsiteY3" fmla="*/ 6918038 h 6939834"/>
              <a:gd name="connsiteX4" fmla="*/ 922380 w 8875951"/>
              <a:gd name="connsiteY4" fmla="*/ 6939616 h 6939834"/>
              <a:gd name="connsiteX5" fmla="*/ 0 w 8875951"/>
              <a:gd name="connsiteY5" fmla="*/ 1787548 h 6939834"/>
              <a:gd name="connsiteX0" fmla="*/ 0 w 8875951"/>
              <a:gd name="connsiteY0" fmla="*/ 1787548 h 6939834"/>
              <a:gd name="connsiteX1" fmla="*/ 6771273 w 8875951"/>
              <a:gd name="connsiteY1" fmla="*/ 595849 h 6939834"/>
              <a:gd name="connsiteX2" fmla="*/ 8875951 w 8875951"/>
              <a:gd name="connsiteY2" fmla="*/ 0 h 6939834"/>
              <a:gd name="connsiteX3" fmla="*/ 8851095 w 8875951"/>
              <a:gd name="connsiteY3" fmla="*/ 6918038 h 6939834"/>
              <a:gd name="connsiteX4" fmla="*/ 922380 w 8875951"/>
              <a:gd name="connsiteY4" fmla="*/ 6939616 h 6939834"/>
              <a:gd name="connsiteX5" fmla="*/ 0 w 8875951"/>
              <a:gd name="connsiteY5" fmla="*/ 1787548 h 6939834"/>
              <a:gd name="connsiteX0" fmla="*/ 0 w 8875951"/>
              <a:gd name="connsiteY0" fmla="*/ 1787548 h 6939834"/>
              <a:gd name="connsiteX1" fmla="*/ 6771273 w 8875951"/>
              <a:gd name="connsiteY1" fmla="*/ 595849 h 6939834"/>
              <a:gd name="connsiteX2" fmla="*/ 6932682 w 8875951"/>
              <a:gd name="connsiteY2" fmla="*/ 541680 h 6939834"/>
              <a:gd name="connsiteX3" fmla="*/ 8875951 w 8875951"/>
              <a:gd name="connsiteY3" fmla="*/ 0 h 6939834"/>
              <a:gd name="connsiteX4" fmla="*/ 8851095 w 8875951"/>
              <a:gd name="connsiteY4" fmla="*/ 6918038 h 6939834"/>
              <a:gd name="connsiteX5" fmla="*/ 922380 w 8875951"/>
              <a:gd name="connsiteY5" fmla="*/ 6939616 h 6939834"/>
              <a:gd name="connsiteX6" fmla="*/ 0 w 8875951"/>
              <a:gd name="connsiteY6" fmla="*/ 1787548 h 6939834"/>
              <a:gd name="connsiteX0" fmla="*/ 0 w 8875951"/>
              <a:gd name="connsiteY0" fmla="*/ 1787548 h 6939834"/>
              <a:gd name="connsiteX1" fmla="*/ 6771273 w 8875951"/>
              <a:gd name="connsiteY1" fmla="*/ 595849 h 6939834"/>
              <a:gd name="connsiteX2" fmla="*/ 6677117 w 8875951"/>
              <a:gd name="connsiteY2" fmla="*/ 0 h 6939834"/>
              <a:gd name="connsiteX3" fmla="*/ 8875951 w 8875951"/>
              <a:gd name="connsiteY3" fmla="*/ 0 h 6939834"/>
              <a:gd name="connsiteX4" fmla="*/ 8851095 w 8875951"/>
              <a:gd name="connsiteY4" fmla="*/ 6918038 h 6939834"/>
              <a:gd name="connsiteX5" fmla="*/ 922380 w 8875951"/>
              <a:gd name="connsiteY5" fmla="*/ 6939616 h 6939834"/>
              <a:gd name="connsiteX6" fmla="*/ 0 w 8875951"/>
              <a:gd name="connsiteY6" fmla="*/ 1787548 h 6939834"/>
              <a:gd name="connsiteX0" fmla="*/ 0 w 8875951"/>
              <a:gd name="connsiteY0" fmla="*/ 1787548 h 6919730"/>
              <a:gd name="connsiteX1" fmla="*/ 6771273 w 8875951"/>
              <a:gd name="connsiteY1" fmla="*/ 595849 h 6919730"/>
              <a:gd name="connsiteX2" fmla="*/ 6677117 w 8875951"/>
              <a:gd name="connsiteY2" fmla="*/ 0 h 6919730"/>
              <a:gd name="connsiteX3" fmla="*/ 8875951 w 8875951"/>
              <a:gd name="connsiteY3" fmla="*/ 0 h 6919730"/>
              <a:gd name="connsiteX4" fmla="*/ 8851095 w 8875951"/>
              <a:gd name="connsiteY4" fmla="*/ 6918038 h 6919730"/>
              <a:gd name="connsiteX5" fmla="*/ 829756 w 8875951"/>
              <a:gd name="connsiteY5" fmla="*/ 6869678 h 6919730"/>
              <a:gd name="connsiteX6" fmla="*/ 0 w 8875951"/>
              <a:gd name="connsiteY6" fmla="*/ 1787548 h 6919730"/>
              <a:gd name="connsiteX0" fmla="*/ 0 w 8875951"/>
              <a:gd name="connsiteY0" fmla="*/ 1787548 h 6923052"/>
              <a:gd name="connsiteX1" fmla="*/ 6771273 w 8875951"/>
              <a:gd name="connsiteY1" fmla="*/ 595849 h 6923052"/>
              <a:gd name="connsiteX2" fmla="*/ 6677117 w 8875951"/>
              <a:gd name="connsiteY2" fmla="*/ 0 h 6923052"/>
              <a:gd name="connsiteX3" fmla="*/ 8875951 w 8875951"/>
              <a:gd name="connsiteY3" fmla="*/ 0 h 6923052"/>
              <a:gd name="connsiteX4" fmla="*/ 8851095 w 8875951"/>
              <a:gd name="connsiteY4" fmla="*/ 6918038 h 6923052"/>
              <a:gd name="connsiteX5" fmla="*/ 896450 w 8875951"/>
              <a:gd name="connsiteY5" fmla="*/ 6914442 h 6923052"/>
              <a:gd name="connsiteX6" fmla="*/ 0 w 8875951"/>
              <a:gd name="connsiteY6" fmla="*/ 1787548 h 6923052"/>
              <a:gd name="connsiteX0" fmla="*/ 0 w 8875951"/>
              <a:gd name="connsiteY0" fmla="*/ 1787548 h 6920994"/>
              <a:gd name="connsiteX1" fmla="*/ 6771273 w 8875951"/>
              <a:gd name="connsiteY1" fmla="*/ 595849 h 6920994"/>
              <a:gd name="connsiteX2" fmla="*/ 6677117 w 8875951"/>
              <a:gd name="connsiteY2" fmla="*/ 0 h 6920994"/>
              <a:gd name="connsiteX3" fmla="*/ 8875951 w 8875951"/>
              <a:gd name="connsiteY3" fmla="*/ 0 h 6920994"/>
              <a:gd name="connsiteX4" fmla="*/ 8851095 w 8875951"/>
              <a:gd name="connsiteY4" fmla="*/ 6918038 h 6920994"/>
              <a:gd name="connsiteX5" fmla="*/ 1048893 w 8875951"/>
              <a:gd name="connsiteY5" fmla="*/ 6898456 h 6920994"/>
              <a:gd name="connsiteX6" fmla="*/ 0 w 8875951"/>
              <a:gd name="connsiteY6" fmla="*/ 1787548 h 6920994"/>
              <a:gd name="connsiteX0" fmla="*/ 0 w 8875951"/>
              <a:gd name="connsiteY0" fmla="*/ 1787548 h 6923845"/>
              <a:gd name="connsiteX1" fmla="*/ 6771273 w 8875951"/>
              <a:gd name="connsiteY1" fmla="*/ 595849 h 6923845"/>
              <a:gd name="connsiteX2" fmla="*/ 6677117 w 8875951"/>
              <a:gd name="connsiteY2" fmla="*/ 0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8875951"/>
              <a:gd name="connsiteY0" fmla="*/ 1787548 h 6923845"/>
              <a:gd name="connsiteX1" fmla="*/ 6771273 w 8875951"/>
              <a:gd name="connsiteY1" fmla="*/ 595849 h 6923845"/>
              <a:gd name="connsiteX2" fmla="*/ 6661238 w 8875951"/>
              <a:gd name="connsiteY2" fmla="*/ 3197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8875951"/>
              <a:gd name="connsiteY0" fmla="*/ 1787548 h 6923845"/>
              <a:gd name="connsiteX1" fmla="*/ 6768098 w 8875951"/>
              <a:gd name="connsiteY1" fmla="*/ 586257 h 6923845"/>
              <a:gd name="connsiteX2" fmla="*/ 6661238 w 8875951"/>
              <a:gd name="connsiteY2" fmla="*/ 3197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8875951"/>
              <a:gd name="connsiteY0" fmla="*/ 1787548 h 6923845"/>
              <a:gd name="connsiteX1" fmla="*/ 6768098 w 8875951"/>
              <a:gd name="connsiteY1" fmla="*/ 586257 h 6923845"/>
              <a:gd name="connsiteX2" fmla="*/ 6658063 w 8875951"/>
              <a:gd name="connsiteY2" fmla="*/ 6395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9739793"/>
              <a:gd name="connsiteY0" fmla="*/ 0 h 6926853"/>
              <a:gd name="connsiteX1" fmla="*/ 7631940 w 9739793"/>
              <a:gd name="connsiteY1" fmla="*/ 589265 h 6926853"/>
              <a:gd name="connsiteX2" fmla="*/ 7521905 w 9739793"/>
              <a:gd name="connsiteY2" fmla="*/ 9403 h 6926853"/>
              <a:gd name="connsiteX3" fmla="*/ 9739793 w 9739793"/>
              <a:gd name="connsiteY3" fmla="*/ 3008 h 6926853"/>
              <a:gd name="connsiteX4" fmla="*/ 9714937 w 9739793"/>
              <a:gd name="connsiteY4" fmla="*/ 6921046 h 6926853"/>
              <a:gd name="connsiteX5" fmla="*/ 1760292 w 9739793"/>
              <a:gd name="connsiteY5" fmla="*/ 6920648 h 6926853"/>
              <a:gd name="connsiteX6" fmla="*/ 0 w 9739793"/>
              <a:gd name="connsiteY6" fmla="*/ 0 h 6926853"/>
              <a:gd name="connsiteX0" fmla="*/ 0 w 9739793"/>
              <a:gd name="connsiteY0" fmla="*/ 0 h 6921151"/>
              <a:gd name="connsiteX1" fmla="*/ 7631940 w 9739793"/>
              <a:gd name="connsiteY1" fmla="*/ 589265 h 6921151"/>
              <a:gd name="connsiteX2" fmla="*/ 7521905 w 9739793"/>
              <a:gd name="connsiteY2" fmla="*/ 9403 h 6921151"/>
              <a:gd name="connsiteX3" fmla="*/ 9739793 w 9739793"/>
              <a:gd name="connsiteY3" fmla="*/ 3008 h 6921151"/>
              <a:gd name="connsiteX4" fmla="*/ 9714937 w 9739793"/>
              <a:gd name="connsiteY4" fmla="*/ 6921046 h 6921151"/>
              <a:gd name="connsiteX5" fmla="*/ 1036189 w 9739793"/>
              <a:gd name="connsiteY5" fmla="*/ 5859105 h 6921151"/>
              <a:gd name="connsiteX6" fmla="*/ 0 w 9739793"/>
              <a:gd name="connsiteY6" fmla="*/ 0 h 6921151"/>
              <a:gd name="connsiteX0" fmla="*/ 0 w 9739793"/>
              <a:gd name="connsiteY0" fmla="*/ 0 h 6921151"/>
              <a:gd name="connsiteX1" fmla="*/ 7521905 w 9739793"/>
              <a:gd name="connsiteY1" fmla="*/ 9403 h 6921151"/>
              <a:gd name="connsiteX2" fmla="*/ 9739793 w 9739793"/>
              <a:gd name="connsiteY2" fmla="*/ 3008 h 6921151"/>
              <a:gd name="connsiteX3" fmla="*/ 9714937 w 9739793"/>
              <a:gd name="connsiteY3" fmla="*/ 6921046 h 6921151"/>
              <a:gd name="connsiteX4" fmla="*/ 1036189 w 9739793"/>
              <a:gd name="connsiteY4" fmla="*/ 5859105 h 6921151"/>
              <a:gd name="connsiteX5" fmla="*/ 0 w 9739793"/>
              <a:gd name="connsiteY5" fmla="*/ 0 h 6921151"/>
              <a:gd name="connsiteX0" fmla="*/ 0 w 9739793"/>
              <a:gd name="connsiteY0" fmla="*/ 0 h 6921151"/>
              <a:gd name="connsiteX1" fmla="*/ 9739793 w 9739793"/>
              <a:gd name="connsiteY1" fmla="*/ 3008 h 6921151"/>
              <a:gd name="connsiteX2" fmla="*/ 9714937 w 9739793"/>
              <a:gd name="connsiteY2" fmla="*/ 6921046 h 6921151"/>
              <a:gd name="connsiteX3" fmla="*/ 1036189 w 9739793"/>
              <a:gd name="connsiteY3" fmla="*/ 5859105 h 6921151"/>
              <a:gd name="connsiteX4" fmla="*/ 0 w 9739793"/>
              <a:gd name="connsiteY4" fmla="*/ 0 h 6921151"/>
              <a:gd name="connsiteX0" fmla="*/ 0 w 9739793"/>
              <a:gd name="connsiteY0" fmla="*/ 0 h 7285042"/>
              <a:gd name="connsiteX1" fmla="*/ 9739793 w 9739793"/>
              <a:gd name="connsiteY1" fmla="*/ 3008 h 7285042"/>
              <a:gd name="connsiteX2" fmla="*/ 9714937 w 9739793"/>
              <a:gd name="connsiteY2" fmla="*/ 6921046 h 7285042"/>
              <a:gd name="connsiteX3" fmla="*/ 4392717 w 9739793"/>
              <a:gd name="connsiteY3" fmla="*/ 6270706 h 7285042"/>
              <a:gd name="connsiteX4" fmla="*/ 1036189 w 9739793"/>
              <a:gd name="connsiteY4" fmla="*/ 5859105 h 7285042"/>
              <a:gd name="connsiteX5" fmla="*/ 0 w 9739793"/>
              <a:gd name="connsiteY5" fmla="*/ 0 h 7285042"/>
              <a:gd name="connsiteX0" fmla="*/ 0 w 9739793"/>
              <a:gd name="connsiteY0" fmla="*/ 0 h 7136817"/>
              <a:gd name="connsiteX1" fmla="*/ 9739793 w 9739793"/>
              <a:gd name="connsiteY1" fmla="*/ 3008 h 7136817"/>
              <a:gd name="connsiteX2" fmla="*/ 9714937 w 9739793"/>
              <a:gd name="connsiteY2" fmla="*/ 6921046 h 7136817"/>
              <a:gd name="connsiteX3" fmla="*/ 6501508 w 9739793"/>
              <a:gd name="connsiteY3" fmla="*/ 4710365 h 7136817"/>
              <a:gd name="connsiteX4" fmla="*/ 1036189 w 9739793"/>
              <a:gd name="connsiteY4" fmla="*/ 5859105 h 7136817"/>
              <a:gd name="connsiteX5" fmla="*/ 0 w 9739793"/>
              <a:gd name="connsiteY5" fmla="*/ 0 h 7136817"/>
              <a:gd name="connsiteX0" fmla="*/ 0 w 9739793"/>
              <a:gd name="connsiteY0" fmla="*/ 0 h 7125176"/>
              <a:gd name="connsiteX1" fmla="*/ 9739793 w 9739793"/>
              <a:gd name="connsiteY1" fmla="*/ 3008 h 7125176"/>
              <a:gd name="connsiteX2" fmla="*/ 9714937 w 9739793"/>
              <a:gd name="connsiteY2" fmla="*/ 6921046 h 7125176"/>
              <a:gd name="connsiteX3" fmla="*/ 7403461 w 9739793"/>
              <a:gd name="connsiteY3" fmla="*/ 4492940 h 7125176"/>
              <a:gd name="connsiteX4" fmla="*/ 1036189 w 9739793"/>
              <a:gd name="connsiteY4" fmla="*/ 5859105 h 7125176"/>
              <a:gd name="connsiteX5" fmla="*/ 0 w 9739793"/>
              <a:gd name="connsiteY5" fmla="*/ 0 h 7125176"/>
              <a:gd name="connsiteX0" fmla="*/ 0 w 9739793"/>
              <a:gd name="connsiteY0" fmla="*/ 0 h 7137543"/>
              <a:gd name="connsiteX1" fmla="*/ 9739793 w 9739793"/>
              <a:gd name="connsiteY1" fmla="*/ 3008 h 7137543"/>
              <a:gd name="connsiteX2" fmla="*/ 9714937 w 9739793"/>
              <a:gd name="connsiteY2" fmla="*/ 6921046 h 7137543"/>
              <a:gd name="connsiteX3" fmla="*/ 7822679 w 9739793"/>
              <a:gd name="connsiteY3" fmla="*/ 4723154 h 7137543"/>
              <a:gd name="connsiteX4" fmla="*/ 1036189 w 9739793"/>
              <a:gd name="connsiteY4" fmla="*/ 5859105 h 7137543"/>
              <a:gd name="connsiteX5" fmla="*/ 0 w 9739793"/>
              <a:gd name="connsiteY5" fmla="*/ 0 h 7137543"/>
              <a:gd name="connsiteX0" fmla="*/ 0 w 9739793"/>
              <a:gd name="connsiteY0" fmla="*/ 0 h 7127138"/>
              <a:gd name="connsiteX1" fmla="*/ 9739793 w 9739793"/>
              <a:gd name="connsiteY1" fmla="*/ 3008 h 7127138"/>
              <a:gd name="connsiteX2" fmla="*/ 9714937 w 9739793"/>
              <a:gd name="connsiteY2" fmla="*/ 6921046 h 7127138"/>
              <a:gd name="connsiteX3" fmla="*/ 7822679 w 9739793"/>
              <a:gd name="connsiteY3" fmla="*/ 4531309 h 7127138"/>
              <a:gd name="connsiteX4" fmla="*/ 1036189 w 9739793"/>
              <a:gd name="connsiteY4" fmla="*/ 5859105 h 7127138"/>
              <a:gd name="connsiteX5" fmla="*/ 0 w 9739793"/>
              <a:gd name="connsiteY5" fmla="*/ 0 h 7127138"/>
              <a:gd name="connsiteX0" fmla="*/ 0 w 9739793"/>
              <a:gd name="connsiteY0" fmla="*/ 0 h 7135379"/>
              <a:gd name="connsiteX1" fmla="*/ 9739793 w 9739793"/>
              <a:gd name="connsiteY1" fmla="*/ 3008 h 7135379"/>
              <a:gd name="connsiteX2" fmla="*/ 9714937 w 9739793"/>
              <a:gd name="connsiteY2" fmla="*/ 6921046 h 7135379"/>
              <a:gd name="connsiteX3" fmla="*/ 7797272 w 9739793"/>
              <a:gd name="connsiteY3" fmla="*/ 4684785 h 7135379"/>
              <a:gd name="connsiteX4" fmla="*/ 1036189 w 9739793"/>
              <a:gd name="connsiteY4" fmla="*/ 5859105 h 7135379"/>
              <a:gd name="connsiteX5" fmla="*/ 0 w 9739793"/>
              <a:gd name="connsiteY5" fmla="*/ 0 h 7135379"/>
              <a:gd name="connsiteX0" fmla="*/ 0 w 9739793"/>
              <a:gd name="connsiteY0" fmla="*/ 0 h 7135379"/>
              <a:gd name="connsiteX1" fmla="*/ 9739793 w 9739793"/>
              <a:gd name="connsiteY1" fmla="*/ 3008 h 7135379"/>
              <a:gd name="connsiteX2" fmla="*/ 9714937 w 9739793"/>
              <a:gd name="connsiteY2" fmla="*/ 6921046 h 7135379"/>
              <a:gd name="connsiteX3" fmla="*/ 7797272 w 9739793"/>
              <a:gd name="connsiteY3" fmla="*/ 4684785 h 7135379"/>
              <a:gd name="connsiteX4" fmla="*/ 1036189 w 9739793"/>
              <a:gd name="connsiteY4" fmla="*/ 5859105 h 7135379"/>
              <a:gd name="connsiteX5" fmla="*/ 0 w 9739793"/>
              <a:gd name="connsiteY5" fmla="*/ 0 h 7135379"/>
              <a:gd name="connsiteX0" fmla="*/ 0 w 9739793"/>
              <a:gd name="connsiteY0" fmla="*/ 0 h 7135379"/>
              <a:gd name="connsiteX1" fmla="*/ 9739793 w 9739793"/>
              <a:gd name="connsiteY1" fmla="*/ 3008 h 7135379"/>
              <a:gd name="connsiteX2" fmla="*/ 9714937 w 9739793"/>
              <a:gd name="connsiteY2" fmla="*/ 6921046 h 7135379"/>
              <a:gd name="connsiteX3" fmla="*/ 7797272 w 9739793"/>
              <a:gd name="connsiteY3" fmla="*/ 4684785 h 7135379"/>
              <a:gd name="connsiteX4" fmla="*/ 1036189 w 9739793"/>
              <a:gd name="connsiteY4" fmla="*/ 5859105 h 7135379"/>
              <a:gd name="connsiteX5" fmla="*/ 0 w 9739793"/>
              <a:gd name="connsiteY5" fmla="*/ 0 h 7135379"/>
              <a:gd name="connsiteX0" fmla="*/ 0 w 9739793"/>
              <a:gd name="connsiteY0" fmla="*/ 0 h 7311619"/>
              <a:gd name="connsiteX1" fmla="*/ 9739793 w 9739793"/>
              <a:gd name="connsiteY1" fmla="*/ 3008 h 7311619"/>
              <a:gd name="connsiteX2" fmla="*/ 9714937 w 9739793"/>
              <a:gd name="connsiteY2" fmla="*/ 6921046 h 7311619"/>
              <a:gd name="connsiteX3" fmla="*/ 8965998 w 9739793"/>
              <a:gd name="connsiteY3" fmla="*/ 6257917 h 7311619"/>
              <a:gd name="connsiteX4" fmla="*/ 7797272 w 9739793"/>
              <a:gd name="connsiteY4" fmla="*/ 4684785 h 7311619"/>
              <a:gd name="connsiteX5" fmla="*/ 1036189 w 9739793"/>
              <a:gd name="connsiteY5" fmla="*/ 5859105 h 7311619"/>
              <a:gd name="connsiteX6" fmla="*/ 0 w 9739793"/>
              <a:gd name="connsiteY6" fmla="*/ 0 h 7311619"/>
              <a:gd name="connsiteX0" fmla="*/ 0 w 9739793"/>
              <a:gd name="connsiteY0" fmla="*/ 0 h 7479440"/>
              <a:gd name="connsiteX1" fmla="*/ 9739793 w 9739793"/>
              <a:gd name="connsiteY1" fmla="*/ 3008 h 7479440"/>
              <a:gd name="connsiteX2" fmla="*/ 9714937 w 9739793"/>
              <a:gd name="connsiteY2" fmla="*/ 6921046 h 7479440"/>
              <a:gd name="connsiteX3" fmla="*/ 8203785 w 9739793"/>
              <a:gd name="connsiteY3" fmla="*/ 6922981 h 7479440"/>
              <a:gd name="connsiteX4" fmla="*/ 7797272 w 9739793"/>
              <a:gd name="connsiteY4" fmla="*/ 4684785 h 7479440"/>
              <a:gd name="connsiteX5" fmla="*/ 1036189 w 9739793"/>
              <a:gd name="connsiteY5" fmla="*/ 5859105 h 7479440"/>
              <a:gd name="connsiteX6" fmla="*/ 0 w 9739793"/>
              <a:gd name="connsiteY6" fmla="*/ 0 h 7479440"/>
              <a:gd name="connsiteX0" fmla="*/ 0 w 9739793"/>
              <a:gd name="connsiteY0" fmla="*/ 0 h 7479440"/>
              <a:gd name="connsiteX1" fmla="*/ 9739793 w 9739793"/>
              <a:gd name="connsiteY1" fmla="*/ 3008 h 7479440"/>
              <a:gd name="connsiteX2" fmla="*/ 9714937 w 9739793"/>
              <a:gd name="connsiteY2" fmla="*/ 6921046 h 7479440"/>
              <a:gd name="connsiteX3" fmla="*/ 8203785 w 9739793"/>
              <a:gd name="connsiteY3" fmla="*/ 6922981 h 7479440"/>
              <a:gd name="connsiteX4" fmla="*/ 7797272 w 9739793"/>
              <a:gd name="connsiteY4" fmla="*/ 4684785 h 7479440"/>
              <a:gd name="connsiteX5" fmla="*/ 1036189 w 9739793"/>
              <a:gd name="connsiteY5" fmla="*/ 5859105 h 7479440"/>
              <a:gd name="connsiteX6" fmla="*/ 0 w 9739793"/>
              <a:gd name="connsiteY6" fmla="*/ 0 h 7479440"/>
              <a:gd name="connsiteX0" fmla="*/ 0 w 9739793"/>
              <a:gd name="connsiteY0" fmla="*/ 0 h 7479440"/>
              <a:gd name="connsiteX1" fmla="*/ 9739793 w 9739793"/>
              <a:gd name="connsiteY1" fmla="*/ 3008 h 7479440"/>
              <a:gd name="connsiteX2" fmla="*/ 9714937 w 9739793"/>
              <a:gd name="connsiteY2" fmla="*/ 6921046 h 7479440"/>
              <a:gd name="connsiteX3" fmla="*/ 8203785 w 9739793"/>
              <a:gd name="connsiteY3" fmla="*/ 6922981 h 7479440"/>
              <a:gd name="connsiteX4" fmla="*/ 7797272 w 9739793"/>
              <a:gd name="connsiteY4" fmla="*/ 4684785 h 7479440"/>
              <a:gd name="connsiteX5" fmla="*/ 1036189 w 9739793"/>
              <a:gd name="connsiteY5" fmla="*/ 5859105 h 7479440"/>
              <a:gd name="connsiteX6" fmla="*/ 0 w 9739793"/>
              <a:gd name="connsiteY6" fmla="*/ 0 h 7479440"/>
              <a:gd name="connsiteX0" fmla="*/ 0 w 9739793"/>
              <a:gd name="connsiteY0" fmla="*/ 0 h 7089580"/>
              <a:gd name="connsiteX1" fmla="*/ 9739793 w 9739793"/>
              <a:gd name="connsiteY1" fmla="*/ 3008 h 7089580"/>
              <a:gd name="connsiteX2" fmla="*/ 9714937 w 9739793"/>
              <a:gd name="connsiteY2" fmla="*/ 6921046 h 7089580"/>
              <a:gd name="connsiteX3" fmla="*/ 8203785 w 9739793"/>
              <a:gd name="connsiteY3" fmla="*/ 6922981 h 7089580"/>
              <a:gd name="connsiteX4" fmla="*/ 7797272 w 9739793"/>
              <a:gd name="connsiteY4" fmla="*/ 4684785 h 7089580"/>
              <a:gd name="connsiteX5" fmla="*/ 1036189 w 9739793"/>
              <a:gd name="connsiteY5" fmla="*/ 5859105 h 7089580"/>
              <a:gd name="connsiteX6" fmla="*/ 0 w 9739793"/>
              <a:gd name="connsiteY6" fmla="*/ 0 h 7089580"/>
              <a:gd name="connsiteX0" fmla="*/ 0 w 9739793"/>
              <a:gd name="connsiteY0" fmla="*/ 0 h 6936148"/>
              <a:gd name="connsiteX1" fmla="*/ 9739793 w 9739793"/>
              <a:gd name="connsiteY1" fmla="*/ 3008 h 6936148"/>
              <a:gd name="connsiteX2" fmla="*/ 9714937 w 9739793"/>
              <a:gd name="connsiteY2" fmla="*/ 6921046 h 6936148"/>
              <a:gd name="connsiteX3" fmla="*/ 8203785 w 9739793"/>
              <a:gd name="connsiteY3" fmla="*/ 6922981 h 6936148"/>
              <a:gd name="connsiteX4" fmla="*/ 7797272 w 9739793"/>
              <a:gd name="connsiteY4" fmla="*/ 4684785 h 6936148"/>
              <a:gd name="connsiteX5" fmla="*/ 1036189 w 9739793"/>
              <a:gd name="connsiteY5" fmla="*/ 5859105 h 6936148"/>
              <a:gd name="connsiteX6" fmla="*/ 0 w 9739793"/>
              <a:gd name="connsiteY6" fmla="*/ 0 h 6936148"/>
              <a:gd name="connsiteX0" fmla="*/ 0 w 9739793"/>
              <a:gd name="connsiteY0" fmla="*/ 0 h 6936148"/>
              <a:gd name="connsiteX1" fmla="*/ 9739793 w 9739793"/>
              <a:gd name="connsiteY1" fmla="*/ 3008 h 6936148"/>
              <a:gd name="connsiteX2" fmla="*/ 9714937 w 9739793"/>
              <a:gd name="connsiteY2" fmla="*/ 6921046 h 6936148"/>
              <a:gd name="connsiteX3" fmla="*/ 8203785 w 9739793"/>
              <a:gd name="connsiteY3" fmla="*/ 6922981 h 6936148"/>
              <a:gd name="connsiteX4" fmla="*/ 7797272 w 9739793"/>
              <a:gd name="connsiteY4" fmla="*/ 4684785 h 6936148"/>
              <a:gd name="connsiteX5" fmla="*/ 1033013 w 9739793"/>
              <a:gd name="connsiteY5" fmla="*/ 5881487 h 6936148"/>
              <a:gd name="connsiteX6" fmla="*/ 0 w 9739793"/>
              <a:gd name="connsiteY6" fmla="*/ 0 h 6936148"/>
              <a:gd name="connsiteX0" fmla="*/ 0 w 9739793"/>
              <a:gd name="connsiteY0" fmla="*/ 0 h 6938470"/>
              <a:gd name="connsiteX1" fmla="*/ 9739793 w 9739793"/>
              <a:gd name="connsiteY1" fmla="*/ 3008 h 6938470"/>
              <a:gd name="connsiteX2" fmla="*/ 9714937 w 9739793"/>
              <a:gd name="connsiteY2" fmla="*/ 6921046 h 6938470"/>
              <a:gd name="connsiteX3" fmla="*/ 8197433 w 9739793"/>
              <a:gd name="connsiteY3" fmla="*/ 6926179 h 6938470"/>
              <a:gd name="connsiteX4" fmla="*/ 7797272 w 9739793"/>
              <a:gd name="connsiteY4" fmla="*/ 4684785 h 6938470"/>
              <a:gd name="connsiteX5" fmla="*/ 1033013 w 9739793"/>
              <a:gd name="connsiteY5" fmla="*/ 5881487 h 6938470"/>
              <a:gd name="connsiteX6" fmla="*/ 0 w 9739793"/>
              <a:gd name="connsiteY6" fmla="*/ 0 h 6938470"/>
              <a:gd name="connsiteX0" fmla="*/ 0 w 9739793"/>
              <a:gd name="connsiteY0" fmla="*/ 0 h 6934207"/>
              <a:gd name="connsiteX1" fmla="*/ 9739793 w 9739793"/>
              <a:gd name="connsiteY1" fmla="*/ 3008 h 6934207"/>
              <a:gd name="connsiteX2" fmla="*/ 9714937 w 9739793"/>
              <a:gd name="connsiteY2" fmla="*/ 6921046 h 6934207"/>
              <a:gd name="connsiteX3" fmla="*/ 8197433 w 9739793"/>
              <a:gd name="connsiteY3" fmla="*/ 6926179 h 6934207"/>
              <a:gd name="connsiteX4" fmla="*/ 7797272 w 9739793"/>
              <a:gd name="connsiteY4" fmla="*/ 4684785 h 6934207"/>
              <a:gd name="connsiteX5" fmla="*/ 1033013 w 9739793"/>
              <a:gd name="connsiteY5" fmla="*/ 5881487 h 6934207"/>
              <a:gd name="connsiteX6" fmla="*/ 0 w 9739793"/>
              <a:gd name="connsiteY6" fmla="*/ 0 h 6934207"/>
              <a:gd name="connsiteX0" fmla="*/ 0 w 9739793"/>
              <a:gd name="connsiteY0" fmla="*/ 0 h 6926218"/>
              <a:gd name="connsiteX1" fmla="*/ 9739793 w 9739793"/>
              <a:gd name="connsiteY1" fmla="*/ 3008 h 6926218"/>
              <a:gd name="connsiteX2" fmla="*/ 9714937 w 9739793"/>
              <a:gd name="connsiteY2" fmla="*/ 6921046 h 6926218"/>
              <a:gd name="connsiteX3" fmla="*/ 8197433 w 9739793"/>
              <a:gd name="connsiteY3" fmla="*/ 6926179 h 6926218"/>
              <a:gd name="connsiteX4" fmla="*/ 7797272 w 9739793"/>
              <a:gd name="connsiteY4" fmla="*/ 4684785 h 6926218"/>
              <a:gd name="connsiteX5" fmla="*/ 1033013 w 9739793"/>
              <a:gd name="connsiteY5" fmla="*/ 5881487 h 6926218"/>
              <a:gd name="connsiteX6" fmla="*/ 0 w 9739793"/>
              <a:gd name="connsiteY6" fmla="*/ 0 h 692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39793" h="6926218">
                <a:moveTo>
                  <a:pt x="0" y="0"/>
                </a:moveTo>
                <a:lnTo>
                  <a:pt x="9739793" y="3008"/>
                </a:lnTo>
                <a:cubicBezTo>
                  <a:pt x="9735991" y="2313534"/>
                  <a:pt x="9718739" y="4610520"/>
                  <a:pt x="9714937" y="6921046"/>
                </a:cubicBezTo>
                <a:cubicBezTo>
                  <a:pt x="9713006" y="6927567"/>
                  <a:pt x="8196280" y="6921595"/>
                  <a:pt x="8197433" y="6926179"/>
                </a:cubicBezTo>
                <a:cubicBezTo>
                  <a:pt x="8195411" y="6937160"/>
                  <a:pt x="7810441" y="4674516"/>
                  <a:pt x="7797272" y="4684785"/>
                </a:cubicBezTo>
                <a:cubicBezTo>
                  <a:pt x="7811723" y="4699641"/>
                  <a:pt x="1028327" y="5890640"/>
                  <a:pt x="1033013" y="588148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2B1D851-F6CB-4548-BD3A-A8A460E496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943" y="1232115"/>
            <a:ext cx="3518532" cy="1270985"/>
          </a:xfrm>
        </p:spPr>
        <p:txBody>
          <a:bodyPr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</a:t>
            </a:r>
            <a:br>
              <a:rPr lang="en-GB"/>
            </a:br>
            <a:r>
              <a:rPr lang="en-GB"/>
              <a:t>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DFC55-074B-FB49-8ED6-CE136DCAAE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1943" y="2573497"/>
            <a:ext cx="3542060" cy="1526381"/>
          </a:xfrm>
        </p:spPr>
        <p:txBody>
          <a:bodyPr>
            <a:normAutofit/>
          </a:bodyPr>
          <a:lstStyle>
            <a:lvl1pPr>
              <a:defRPr sz="105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105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105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105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105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F5C578-8FE2-7148-AC53-5B7E5CF3B87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11700A-ED38-3146-9B50-ECE6E68B8C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6705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68516"/>
      </p:ext>
    </p:extLst>
  </p:cSld>
  <p:clrMapOvr>
    <a:masterClrMapping/>
  </p:clrMapOvr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3_Custom Layout">
    <p:bg>
      <p:bgPr>
        <a:solidFill>
          <a:srgbClr val="E56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D6596E44-FEEC-D144-AB9A-E46C5ACA0ACE}"/>
              </a:ext>
            </a:extLst>
          </p:cNvPr>
          <p:cNvSpPr/>
          <p:nvPr/>
        </p:nvSpPr>
        <p:spPr>
          <a:xfrm>
            <a:off x="1828371" y="0"/>
            <a:ext cx="7315630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FA443874-7CA1-9048-8FB6-92E5374480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6905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F8E3AF47-D713-5348-943C-B1429ED6091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80128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1BE3A73-812D-6141-855E-4819FDCAB4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76905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tx1"/>
                </a:solidFill>
                <a:latin typeface="WT Gothic Light" pitchFamily="2" charset="77"/>
                <a:ea typeface="Roboto Light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C0DECB30-08D4-3049-BC24-71DA4D361C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1168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6" name="Picture Placeholder 17">
            <a:extLst>
              <a:ext uri="{FF2B5EF4-FFF2-40B4-BE49-F238E27FC236}">
                <a16:creationId xmlns:a16="http://schemas.microsoft.com/office/drawing/2014/main" id="{44B4C606-0D72-784A-8F6D-86979735E74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04391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F7C40F00-89A6-394B-A892-08DFB5C1C4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01168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tx1"/>
                </a:solidFill>
                <a:latin typeface="WT Gothic Light" pitchFamily="2" charset="77"/>
                <a:ea typeface="Roboto Light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11CC934-95EA-1E40-AEA6-13D3F4E127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7088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9" name="Picture Placeholder 17">
            <a:extLst>
              <a:ext uri="{FF2B5EF4-FFF2-40B4-BE49-F238E27FC236}">
                <a16:creationId xmlns:a16="http://schemas.microsoft.com/office/drawing/2014/main" id="{778EA936-208B-8F4E-ABB3-894E6560DDF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50311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C02B66A3-BF73-0D46-8245-7E425577FB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47088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tx1"/>
                </a:solidFill>
                <a:latin typeface="WT Gothic Light" pitchFamily="2" charset="77"/>
                <a:ea typeface="Roboto Light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EF53C5E8-F69B-944A-86A0-9ECD8336B7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78571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42" name="Picture Placeholder 17">
            <a:extLst>
              <a:ext uri="{FF2B5EF4-FFF2-40B4-BE49-F238E27FC236}">
                <a16:creationId xmlns:a16="http://schemas.microsoft.com/office/drawing/2014/main" id="{B8D7A722-2D11-A64B-AD00-BB790EE9A09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81794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69302F8-FEE2-0742-B64E-61EF5B8FD2B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8571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tx1"/>
                </a:solidFill>
                <a:latin typeface="WT Gothic Light" pitchFamily="2" charset="77"/>
                <a:ea typeface="Roboto Light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E471ED4B-C2AA-9248-9DDE-9A5C128D976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B50F6DA-5C51-A44B-9743-C1921A7145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5407382E-E9E3-C94E-A1D0-8BBFAAE8FA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77BF3C2-E3CF-BC4B-BF37-D5435EB29A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4004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7_Custom Layout">
    <p:bg>
      <p:bgPr>
        <a:solidFill>
          <a:srgbClr val="E56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D109CFF-8210-0343-B2B2-710376C7533F}"/>
              </a:ext>
            </a:extLst>
          </p:cNvPr>
          <p:cNvSpPr/>
          <p:nvPr/>
        </p:nvSpPr>
        <p:spPr>
          <a:xfrm>
            <a:off x="1828371" y="0"/>
            <a:ext cx="7315630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4F91-19EF-1045-82B6-F01183FC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1646484-D99E-3D4C-B35A-A306252DF2C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EC17943-FB2D-8748-BCC7-07D10CF6B6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5D3D7E3-0A07-CC48-AA09-759767BF48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61B359-9C5E-6545-BB7B-CDC3FE06B5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3372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876C7850-A007-5B40-A5B3-5852C912E5BB}"/>
              </a:ext>
            </a:extLst>
          </p:cNvPr>
          <p:cNvSpPr/>
          <p:nvPr/>
        </p:nvSpPr>
        <p:spPr>
          <a:xfrm>
            <a:off x="1544393" y="1"/>
            <a:ext cx="4207476" cy="1261205"/>
          </a:xfrm>
          <a:custGeom>
            <a:avLst/>
            <a:gdLst>
              <a:gd name="connsiteX0" fmla="*/ 0 w 5609968"/>
              <a:gd name="connsiteY0" fmla="*/ 0 h 1705233"/>
              <a:gd name="connsiteX1" fmla="*/ 296563 w 5609968"/>
              <a:gd name="connsiteY1" fmla="*/ 1705233 h 1705233"/>
              <a:gd name="connsiteX2" fmla="*/ 5609968 w 5609968"/>
              <a:gd name="connsiteY2" fmla="*/ 774357 h 1705233"/>
              <a:gd name="connsiteX3" fmla="*/ 5609968 w 5609968"/>
              <a:gd name="connsiteY3" fmla="*/ 8238 h 1705233"/>
              <a:gd name="connsiteX4" fmla="*/ 0 w 5609968"/>
              <a:gd name="connsiteY4" fmla="*/ 0 h 170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9968" h="1705233">
                <a:moveTo>
                  <a:pt x="0" y="0"/>
                </a:moveTo>
                <a:lnTo>
                  <a:pt x="296563" y="1705233"/>
                </a:lnTo>
                <a:lnTo>
                  <a:pt x="5609968" y="774357"/>
                </a:lnTo>
                <a:lnTo>
                  <a:pt x="5609968" y="8238"/>
                </a:lnTo>
                <a:lnTo>
                  <a:pt x="0" y="0"/>
                </a:lnTo>
                <a:close/>
              </a:path>
            </a:pathLst>
          </a:custGeom>
          <a:solidFill>
            <a:srgbClr val="183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07FED6B-8EA6-104A-A75A-1212B27543DB}"/>
              </a:ext>
            </a:extLst>
          </p:cNvPr>
          <p:cNvSpPr/>
          <p:nvPr/>
        </p:nvSpPr>
        <p:spPr>
          <a:xfrm>
            <a:off x="2375808" y="4096431"/>
            <a:ext cx="3367768" cy="1047070"/>
          </a:xfrm>
          <a:custGeom>
            <a:avLst/>
            <a:gdLst>
              <a:gd name="connsiteX0" fmla="*/ 122464 w 4490357"/>
              <a:gd name="connsiteY0" fmla="*/ 1396093 h 1404257"/>
              <a:gd name="connsiteX1" fmla="*/ 0 w 4490357"/>
              <a:gd name="connsiteY1" fmla="*/ 816429 h 1404257"/>
              <a:gd name="connsiteX2" fmla="*/ 4490357 w 4490357"/>
              <a:gd name="connsiteY2" fmla="*/ 0 h 1404257"/>
              <a:gd name="connsiteX3" fmla="*/ 4490357 w 4490357"/>
              <a:gd name="connsiteY3" fmla="*/ 1404257 h 1404257"/>
              <a:gd name="connsiteX4" fmla="*/ 122464 w 4490357"/>
              <a:gd name="connsiteY4" fmla="*/ 1396093 h 140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0357" h="1404257">
                <a:moveTo>
                  <a:pt x="122464" y="1396093"/>
                </a:moveTo>
                <a:lnTo>
                  <a:pt x="0" y="816429"/>
                </a:lnTo>
                <a:lnTo>
                  <a:pt x="4490357" y="0"/>
                </a:lnTo>
                <a:lnTo>
                  <a:pt x="4490357" y="1404257"/>
                </a:lnTo>
                <a:lnTo>
                  <a:pt x="122464" y="1396093"/>
                </a:lnTo>
                <a:close/>
              </a:path>
            </a:pathLst>
          </a:custGeom>
          <a:solidFill>
            <a:srgbClr val="183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EC6AAB0-6F94-3E47-9702-9F9050D34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5179"/>
            <a:ext cx="3957499" cy="3314634"/>
          </a:xfrm>
          <a:prstGeom prst="rect">
            <a:avLst/>
          </a:prstGeom>
        </p:spPr>
        <p:txBody>
          <a:bodyPr numCol="2" spcCol="252000"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defRPr sz="900" b="0" i="0">
                <a:solidFill>
                  <a:schemeClr val="bg1"/>
                </a:solidFill>
              </a:defRPr>
            </a:lvl2pPr>
            <a:lvl3pPr>
              <a:lnSpc>
                <a:spcPct val="110000"/>
              </a:lnSpc>
              <a:defRPr sz="900" b="0" i="0">
                <a:solidFill>
                  <a:schemeClr val="bg1"/>
                </a:solidFill>
              </a:defRPr>
            </a:lvl3pPr>
            <a:lvl4pPr>
              <a:lnSpc>
                <a:spcPct val="110000"/>
              </a:lnSpc>
              <a:defRPr sz="900" b="0" i="0">
                <a:solidFill>
                  <a:schemeClr val="bg1"/>
                </a:solidFill>
              </a:defRPr>
            </a:lvl4pPr>
            <a:lvl5pPr>
              <a:lnSpc>
                <a:spcPct val="110000"/>
              </a:lnSpc>
              <a:defRPr sz="9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C2E7CB27-921A-634D-99FB-18E5380AB8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90009CB-D19B-AA43-AB60-1E7AF5272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7439792-9D9A-8B4F-8C1F-CD7940BBB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C1D8D4-1711-9147-95BA-30811C29E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7277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7B1CC325-FDD9-2E45-BDEF-E573E75E3BB6}"/>
              </a:ext>
            </a:extLst>
          </p:cNvPr>
          <p:cNvSpPr/>
          <p:nvPr/>
        </p:nvSpPr>
        <p:spPr>
          <a:xfrm>
            <a:off x="2512032" y="0"/>
            <a:ext cx="6631969" cy="5145513"/>
          </a:xfrm>
          <a:custGeom>
            <a:avLst/>
            <a:gdLst>
              <a:gd name="connsiteX0" fmla="*/ 904126 w 8856324"/>
              <a:gd name="connsiteY0" fmla="*/ 6873411 h 6924782"/>
              <a:gd name="connsiteX1" fmla="*/ 0 w 8856324"/>
              <a:gd name="connsiteY1" fmla="*/ 1787703 h 6924782"/>
              <a:gd name="connsiteX2" fmla="*/ 6770670 w 8856324"/>
              <a:gd name="connsiteY2" fmla="*/ 595901 h 6924782"/>
              <a:gd name="connsiteX3" fmla="*/ 6667928 w 8856324"/>
              <a:gd name="connsiteY3" fmla="*/ 0 h 6924782"/>
              <a:gd name="connsiteX4" fmla="*/ 8856324 w 8856324"/>
              <a:gd name="connsiteY4" fmla="*/ 30822 h 6924782"/>
              <a:gd name="connsiteX5" fmla="*/ 8856324 w 8856324"/>
              <a:gd name="connsiteY5" fmla="*/ 6924782 h 6924782"/>
              <a:gd name="connsiteX6" fmla="*/ 904126 w 8856324"/>
              <a:gd name="connsiteY6" fmla="*/ 6873411 h 6924782"/>
              <a:gd name="connsiteX0" fmla="*/ 904126 w 8856324"/>
              <a:gd name="connsiteY0" fmla="*/ 6873411 h 6924782"/>
              <a:gd name="connsiteX1" fmla="*/ 0 w 8856324"/>
              <a:gd name="connsiteY1" fmla="*/ 1787703 h 6924782"/>
              <a:gd name="connsiteX2" fmla="*/ 6770670 w 8856324"/>
              <a:gd name="connsiteY2" fmla="*/ 595901 h 6924782"/>
              <a:gd name="connsiteX3" fmla="*/ 6667928 w 8856324"/>
              <a:gd name="connsiteY3" fmla="*/ 0 h 6924782"/>
              <a:gd name="connsiteX4" fmla="*/ 8856324 w 8856324"/>
              <a:gd name="connsiteY4" fmla="*/ 5064 h 6924782"/>
              <a:gd name="connsiteX5" fmla="*/ 8856324 w 8856324"/>
              <a:gd name="connsiteY5" fmla="*/ 6924782 h 6924782"/>
              <a:gd name="connsiteX6" fmla="*/ 904126 w 8856324"/>
              <a:gd name="connsiteY6" fmla="*/ 6873411 h 6924782"/>
              <a:gd name="connsiteX0" fmla="*/ 919757 w 8856324"/>
              <a:gd name="connsiteY0" fmla="*/ 6936543 h 6936543"/>
              <a:gd name="connsiteX1" fmla="*/ 0 w 8856324"/>
              <a:gd name="connsiteY1" fmla="*/ 1787703 h 6936543"/>
              <a:gd name="connsiteX2" fmla="*/ 6770670 w 8856324"/>
              <a:gd name="connsiteY2" fmla="*/ 595901 h 6936543"/>
              <a:gd name="connsiteX3" fmla="*/ 6667928 w 8856324"/>
              <a:gd name="connsiteY3" fmla="*/ 0 h 6936543"/>
              <a:gd name="connsiteX4" fmla="*/ 8856324 w 8856324"/>
              <a:gd name="connsiteY4" fmla="*/ 5064 h 6936543"/>
              <a:gd name="connsiteX5" fmla="*/ 8856324 w 8856324"/>
              <a:gd name="connsiteY5" fmla="*/ 6924782 h 6936543"/>
              <a:gd name="connsiteX6" fmla="*/ 919757 w 8856324"/>
              <a:gd name="connsiteY6" fmla="*/ 6936543 h 6936543"/>
              <a:gd name="connsiteX0" fmla="*/ 910779 w 8856324"/>
              <a:gd name="connsiteY0" fmla="*/ 6927492 h 6927492"/>
              <a:gd name="connsiteX1" fmla="*/ 0 w 8856324"/>
              <a:gd name="connsiteY1" fmla="*/ 1787703 h 6927492"/>
              <a:gd name="connsiteX2" fmla="*/ 6770670 w 8856324"/>
              <a:gd name="connsiteY2" fmla="*/ 595901 h 6927492"/>
              <a:gd name="connsiteX3" fmla="*/ 6667928 w 8856324"/>
              <a:gd name="connsiteY3" fmla="*/ 0 h 6927492"/>
              <a:gd name="connsiteX4" fmla="*/ 8856324 w 8856324"/>
              <a:gd name="connsiteY4" fmla="*/ 5064 h 6927492"/>
              <a:gd name="connsiteX5" fmla="*/ 8856324 w 8856324"/>
              <a:gd name="connsiteY5" fmla="*/ 6924782 h 6927492"/>
              <a:gd name="connsiteX6" fmla="*/ 910779 w 8856324"/>
              <a:gd name="connsiteY6" fmla="*/ 6927492 h 692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56324" h="6927492">
                <a:moveTo>
                  <a:pt x="910779" y="6927492"/>
                </a:moveTo>
                <a:lnTo>
                  <a:pt x="0" y="1787703"/>
                </a:lnTo>
                <a:lnTo>
                  <a:pt x="6770670" y="595901"/>
                </a:lnTo>
                <a:lnTo>
                  <a:pt x="6667928" y="0"/>
                </a:lnTo>
                <a:lnTo>
                  <a:pt x="8856324" y="5064"/>
                </a:lnTo>
                <a:lnTo>
                  <a:pt x="8856324" y="6924782"/>
                </a:lnTo>
                <a:lnTo>
                  <a:pt x="910779" y="6927492"/>
                </a:lnTo>
                <a:close/>
              </a:path>
            </a:pathLst>
          </a:custGeom>
          <a:solidFill>
            <a:srgbClr val="E56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4F91-19EF-1045-82B6-F01183FC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1DFC651-BADF-D542-9599-18C5234C855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799A11B-044D-8A4B-A4D5-DB71F4DF68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62EAA0C-F151-524C-B2A9-4C092BD5A0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526824-55FD-E242-B406-14E2ACCB26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62162"/>
      </p:ext>
    </p:extLst>
  </p:cSld>
  <p:clrMapOvr>
    <a:masterClrMapping/>
  </p:clrMapOvr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7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722BA149-4187-AC4B-B1B1-3383157CE8B7}"/>
              </a:ext>
            </a:extLst>
          </p:cNvPr>
          <p:cNvSpPr/>
          <p:nvPr/>
        </p:nvSpPr>
        <p:spPr>
          <a:xfrm>
            <a:off x="1563958" y="-1"/>
            <a:ext cx="7580042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rgbClr val="E56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4F91-19EF-1045-82B6-F01183FC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4859A28A-25F8-2A49-924C-4800DC226F9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ADF1923-13BF-A04F-BE69-793B001545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0C7F02FB-3741-EA4E-8ADC-8DD902DAC6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571C22-4CC1-344E-B2C6-FE188B9B5C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53916"/>
      </p:ext>
    </p:extLst>
  </p:cSld>
  <p:clrMapOvr>
    <a:masterClrMapping/>
  </p:clrMapOvr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Custom Layout">
    <p:bg>
      <p:bgPr>
        <a:solidFill>
          <a:srgbClr val="E56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D109CFF-8210-0343-B2B2-710376C7533F}"/>
              </a:ext>
            </a:extLst>
          </p:cNvPr>
          <p:cNvSpPr/>
          <p:nvPr/>
        </p:nvSpPr>
        <p:spPr>
          <a:xfrm>
            <a:off x="1828371" y="0"/>
            <a:ext cx="7315630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FE5090A-A6AE-F546-881B-63921626B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5179"/>
            <a:ext cx="4087801" cy="331463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AD59789-39D4-AA4C-B1C4-C59B626C9EB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744259" y="1005179"/>
            <a:ext cx="4087801" cy="331463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7AD49E9-34AC-424E-9864-E1559BD5C88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07B42FC-8E6E-5D43-AE44-3EEE5EEC9D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B9FB92C-D4FC-2C4F-8187-9B32F660A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994770-C2E1-694A-AAAE-F521023F20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43906"/>
      </p:ext>
    </p:extLst>
  </p:cSld>
  <p:clrMapOvr>
    <a:masterClrMapping/>
  </p:clrMapOvr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6A9458AF-493D-8649-87FB-A412F62155D1}"/>
              </a:ext>
            </a:extLst>
          </p:cNvPr>
          <p:cNvSpPr/>
          <p:nvPr/>
        </p:nvSpPr>
        <p:spPr>
          <a:xfrm>
            <a:off x="1563959" y="-1"/>
            <a:ext cx="7585617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rgbClr val="E56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3575" y="0"/>
            <a:ext cx="3400425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EC6AAB0-6F94-3E47-9702-9F9050D34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2" y="1005179"/>
            <a:ext cx="5100600" cy="3314634"/>
          </a:xfrm>
          <a:prstGeom prst="rect">
            <a:avLst/>
          </a:prstGeom>
        </p:spPr>
        <p:txBody>
          <a:bodyPr numCol="2" spcCol="252000"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EFEB68-7B13-1047-89A6-8ED8C9EAE5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5583"/>
            <a:ext cx="636005" cy="219466"/>
          </a:xfrm>
          <a:prstGeom prst="rect">
            <a:avLst/>
          </a:prstGeom>
        </p:spPr>
      </p:pic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03889722-8E5A-FB44-8408-0E5DDD4DFA7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8F94C16-F974-F949-B1FF-6645E26982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5326856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8CEE77B-AA26-FD42-AC24-ED53CC946B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532685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4700946"/>
      </p:ext>
    </p:extLst>
  </p:cSld>
  <p:clrMapOvr>
    <a:masterClrMapping/>
  </p:clrMapOvr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980FB869-5F2C-E64E-B96B-AD3A65882CF3}"/>
              </a:ext>
            </a:extLst>
          </p:cNvPr>
          <p:cNvSpPr/>
          <p:nvPr/>
        </p:nvSpPr>
        <p:spPr>
          <a:xfrm>
            <a:off x="1563959" y="-1"/>
            <a:ext cx="7585617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rgbClr val="E56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EC6AAB0-6F94-3E47-9702-9F9050D34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5179"/>
            <a:ext cx="3957499" cy="3314634"/>
          </a:xfrm>
          <a:prstGeom prst="rect">
            <a:avLst/>
          </a:prstGeom>
        </p:spPr>
        <p:txBody>
          <a:bodyPr numCol="2" spcCol="252000"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9AA4AE-63CC-B24D-84C2-7EA660F1B7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5583"/>
            <a:ext cx="636005" cy="219466"/>
          </a:xfrm>
          <a:prstGeom prst="rect">
            <a:avLst/>
          </a:prstGeom>
        </p:spPr>
      </p:pic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CC265A8-6A51-0943-9503-21E6446355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199FB2B-F552-DA4C-991E-5D54840A5A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4083844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BDFDFAA-A47D-E747-8475-420FCBB2DC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4083844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24848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2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587A868C-824B-B143-B599-F7848AF7BDEE}"/>
              </a:ext>
            </a:extLst>
          </p:cNvPr>
          <p:cNvSpPr/>
          <p:nvPr/>
        </p:nvSpPr>
        <p:spPr>
          <a:xfrm>
            <a:off x="1563959" y="-1"/>
            <a:ext cx="7585617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rgbClr val="E56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AC5453-730B-8148-AF53-5961E1DF573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C5E5963-3A59-C143-BB53-3A17ED499D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EED71B-32F3-C943-BD42-7362FE8E0D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179" y="4695583"/>
            <a:ext cx="636005" cy="21946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D510E75-DAE4-AE42-B712-7415376485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3" y="188488"/>
            <a:ext cx="4102894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6DA980C-F559-BB4C-82D6-36C6356A27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4102894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579690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3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3D155E0E-A311-CC4C-B2E8-03F53703E21C}"/>
              </a:ext>
            </a:extLst>
          </p:cNvPr>
          <p:cNvSpPr/>
          <p:nvPr/>
        </p:nvSpPr>
        <p:spPr>
          <a:xfrm>
            <a:off x="1563959" y="-1"/>
            <a:ext cx="7585617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rgbClr val="E56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3575" y="0"/>
            <a:ext cx="3400425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6B97345-69E3-BD4A-A3A4-4AB398FEDF7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502205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64E42CE2-909A-E44A-B402-665EF4D3D3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F824EA-B239-2941-A3CA-D985F19DC5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179" y="4695583"/>
            <a:ext cx="636005" cy="21946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5517BE9-BFDD-9648-9D79-5D3B1231B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3" y="188488"/>
            <a:ext cx="5322094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C9D3816-A3B4-694A-88E1-1538B20D3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5322094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163032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4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70EBD00D-7E9E-C540-B30F-0B88562A66CA}"/>
              </a:ext>
            </a:extLst>
          </p:cNvPr>
          <p:cNvSpPr/>
          <p:nvPr/>
        </p:nvSpPr>
        <p:spPr>
          <a:xfrm>
            <a:off x="1563959" y="-1"/>
            <a:ext cx="7585617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rgbClr val="E56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0AC71FA1-0DC5-1A44-8A87-D87F7B99C82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328309"/>
            <a:ext cx="4260056" cy="4486883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9EC879-2417-D346-BB5E-424B41FB66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A7129351-6757-684F-B30A-308D7A8AA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82E496-CBB9-9545-866E-1A605608D5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179" y="4695583"/>
            <a:ext cx="636005" cy="21946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273F3F4-72C0-6240-A9A4-3C543CA19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3" y="188488"/>
            <a:ext cx="4102894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0F876D4-276D-594B-8A53-3E29E0A8FC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4102894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596500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5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59C6DC1C-E1BF-314E-90C9-D1448296AFFD}"/>
              </a:ext>
            </a:extLst>
          </p:cNvPr>
          <p:cNvSpPr/>
          <p:nvPr/>
        </p:nvSpPr>
        <p:spPr>
          <a:xfrm>
            <a:off x="1563959" y="-1"/>
            <a:ext cx="7585617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rgbClr val="E56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0AC71FA1-0DC5-1A44-8A87-D87F7B99C82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3575" y="328309"/>
            <a:ext cx="3088481" cy="4486883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726BF47-A65F-234E-A434-E2C13B56A8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429815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8741A270-E851-DB45-BFCE-E3E414C480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630DB5-C53B-C74A-BDBE-7DE90BEA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179" y="4695583"/>
            <a:ext cx="636005" cy="21946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602E8DB4-5B70-F149-BB20-822A3B954A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527923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F21A6C5-DE18-9B46-98A1-5B31D48C5E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5279231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50682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6_Custom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63CB9E1D-5889-0F4C-B110-4B24E6878261}"/>
              </a:ext>
            </a:extLst>
          </p:cNvPr>
          <p:cNvSpPr/>
          <p:nvPr/>
        </p:nvSpPr>
        <p:spPr>
          <a:xfrm>
            <a:off x="1563959" y="-1"/>
            <a:ext cx="7585617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rgbClr val="E56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id="{CF31B4D6-09D6-1B48-84FA-D866D096D4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06006" y="328309"/>
            <a:ext cx="1916700" cy="1254344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368001F0-7AC4-9749-A0B3-FCCFE234128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0" y="328309"/>
            <a:ext cx="2252663" cy="1254344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E9D235E0-FFF1-074A-AA35-396170FE167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0" y="1674935"/>
            <a:ext cx="2033868" cy="3147119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C5470842-255A-AE4E-ABDC-F4131E62B74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699533" y="1674935"/>
            <a:ext cx="2144583" cy="1622180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41" name="Picture Placeholder 6">
            <a:extLst>
              <a:ext uri="{FF2B5EF4-FFF2-40B4-BE49-F238E27FC236}">
                <a16:creationId xmlns:a16="http://schemas.microsoft.com/office/drawing/2014/main" id="{6C97B5B7-2ABB-F34B-BA98-BA9434DFFD9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99533" y="3395140"/>
            <a:ext cx="2144583" cy="1420051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638E414-E8E3-E846-BB8A-F75C881FF7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1A321C2B-A5AF-B746-8D18-26C4BDEF7F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589BE3-5355-514E-B834-C529A325D1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179" y="4695583"/>
            <a:ext cx="636005" cy="21946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FA6DC3E-FA09-6245-97C6-1429F0AF8C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3" y="188488"/>
            <a:ext cx="4102894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34D71DC4-96E8-8549-B529-16AC8B50A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4102894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882678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3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876C7850-A007-5B40-A5B3-5852C912E5BB}"/>
              </a:ext>
            </a:extLst>
          </p:cNvPr>
          <p:cNvSpPr/>
          <p:nvPr/>
        </p:nvSpPr>
        <p:spPr>
          <a:xfrm>
            <a:off x="1544393" y="1"/>
            <a:ext cx="4207476" cy="1261205"/>
          </a:xfrm>
          <a:custGeom>
            <a:avLst/>
            <a:gdLst>
              <a:gd name="connsiteX0" fmla="*/ 0 w 5609968"/>
              <a:gd name="connsiteY0" fmla="*/ 0 h 1705233"/>
              <a:gd name="connsiteX1" fmla="*/ 296563 w 5609968"/>
              <a:gd name="connsiteY1" fmla="*/ 1705233 h 1705233"/>
              <a:gd name="connsiteX2" fmla="*/ 5609968 w 5609968"/>
              <a:gd name="connsiteY2" fmla="*/ 774357 h 1705233"/>
              <a:gd name="connsiteX3" fmla="*/ 5609968 w 5609968"/>
              <a:gd name="connsiteY3" fmla="*/ 8238 h 1705233"/>
              <a:gd name="connsiteX4" fmla="*/ 0 w 5609968"/>
              <a:gd name="connsiteY4" fmla="*/ 0 h 170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9968" h="1705233">
                <a:moveTo>
                  <a:pt x="0" y="0"/>
                </a:moveTo>
                <a:lnTo>
                  <a:pt x="296563" y="1705233"/>
                </a:lnTo>
                <a:lnTo>
                  <a:pt x="5609968" y="774357"/>
                </a:lnTo>
                <a:lnTo>
                  <a:pt x="5609968" y="8238"/>
                </a:lnTo>
                <a:lnTo>
                  <a:pt x="0" y="0"/>
                </a:lnTo>
                <a:close/>
              </a:path>
            </a:pathLst>
          </a:custGeom>
          <a:solidFill>
            <a:srgbClr val="183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07FED6B-8EA6-104A-A75A-1212B27543DB}"/>
              </a:ext>
            </a:extLst>
          </p:cNvPr>
          <p:cNvSpPr/>
          <p:nvPr/>
        </p:nvSpPr>
        <p:spPr>
          <a:xfrm>
            <a:off x="2375808" y="4096431"/>
            <a:ext cx="3367768" cy="1047070"/>
          </a:xfrm>
          <a:custGeom>
            <a:avLst/>
            <a:gdLst>
              <a:gd name="connsiteX0" fmla="*/ 122464 w 4490357"/>
              <a:gd name="connsiteY0" fmla="*/ 1396093 h 1404257"/>
              <a:gd name="connsiteX1" fmla="*/ 0 w 4490357"/>
              <a:gd name="connsiteY1" fmla="*/ 816429 h 1404257"/>
              <a:gd name="connsiteX2" fmla="*/ 4490357 w 4490357"/>
              <a:gd name="connsiteY2" fmla="*/ 0 h 1404257"/>
              <a:gd name="connsiteX3" fmla="*/ 4490357 w 4490357"/>
              <a:gd name="connsiteY3" fmla="*/ 1404257 h 1404257"/>
              <a:gd name="connsiteX4" fmla="*/ 122464 w 4490357"/>
              <a:gd name="connsiteY4" fmla="*/ 1396093 h 140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0357" h="1404257">
                <a:moveTo>
                  <a:pt x="122464" y="1396093"/>
                </a:moveTo>
                <a:lnTo>
                  <a:pt x="0" y="816429"/>
                </a:lnTo>
                <a:lnTo>
                  <a:pt x="4490357" y="0"/>
                </a:lnTo>
                <a:lnTo>
                  <a:pt x="4490357" y="1404257"/>
                </a:lnTo>
                <a:lnTo>
                  <a:pt x="122464" y="1396093"/>
                </a:lnTo>
                <a:close/>
              </a:path>
            </a:pathLst>
          </a:custGeom>
          <a:solidFill>
            <a:srgbClr val="183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2B219E-67CC-2547-ADE0-5359A6C4293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27300F0E-6C75-0A4C-8C3E-41E037731A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A2115ED-3D1C-914E-9E33-DA6086B68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7693D80-A003-8F43-BE35-D411E7878E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36B818-A843-244A-86DB-9F70E737F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7415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1_Custom Layout">
    <p:bg>
      <p:bgPr>
        <a:solidFill>
          <a:srgbClr val="E56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FAF1394F-C085-364A-A89F-1436F5367BB3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4F91-19EF-1045-82B6-F01183FC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A198FB0-C9E2-FA45-B1E9-6D4E8708B7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E3288A1-CE16-184A-B3D4-F6067278F5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0C51F6E-E72F-0C48-A383-7D13DA9BB4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2A90D-5814-B940-85B8-1AF35A6666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06176"/>
      </p:ext>
    </p:extLst>
  </p:cSld>
  <p:clrMapOvr>
    <a:masterClrMapping/>
  </p:clrMapOvr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Custom Layout">
    <p:bg>
      <p:bgPr>
        <a:solidFill>
          <a:srgbClr val="E56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2690AF17-C26F-7344-AEF8-FF31979D2E97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AF28C34B-E3EA-1140-A895-075F61664F5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3A4E3-C407-FE46-B112-5B18FDE937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0574"/>
      </p:ext>
    </p:extLst>
  </p:cSld>
  <p:clrMapOvr>
    <a:masterClrMapping/>
  </p:clrMapOvr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4_Custom Layout">
    <p:bg>
      <p:bgPr>
        <a:solidFill>
          <a:srgbClr val="E56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5BF6242C-A987-BB4F-BB79-50177CB0F235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083BE9B-C6A7-E340-8D58-B99196B3BF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83277" y="2945792"/>
            <a:ext cx="2377443" cy="182469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20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358ED1F-9EE8-4444-A6EC-B1FF26BE3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6021" y="1683833"/>
            <a:ext cx="7291955" cy="1187828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algn="ctr">
              <a:defRPr sz="3000" b="0" i="0" cap="none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GB"/>
              <a:t>”Quote”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7564E-6F44-6E47-ABB3-3D2D7939E8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945E5D-0E5B-0C47-A541-B99EC61BF8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4791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7_Custom Layout">
    <p:bg>
      <p:bgPr>
        <a:solidFill>
          <a:srgbClr val="E56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45F40499-B937-8B47-924F-C1BBD4377D4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15617" y="1768580"/>
            <a:ext cx="2623100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C60CA0B7-AF36-ED45-9535-7CEE0FF3D6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47" y="1776029"/>
            <a:ext cx="932769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064E40E3-4C4A-124E-B36A-B67154A7171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115617" y="2393083"/>
            <a:ext cx="2623100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7D2BF8DA-45A5-3648-BA97-1F14E93839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7" y="2400532"/>
            <a:ext cx="932769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7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/>
              <a:t>00</a:t>
            </a:r>
          </a:p>
        </p:txBody>
      </p:sp>
      <p:sp>
        <p:nvSpPr>
          <p:cNvPr id="29" name="Content Placeholder 9">
            <a:extLst>
              <a:ext uri="{FF2B5EF4-FFF2-40B4-BE49-F238E27FC236}">
                <a16:creationId xmlns:a16="http://schemas.microsoft.com/office/drawing/2014/main" id="{3CCF24BC-A77B-5A41-9C6A-20266A0992D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115617" y="3017585"/>
            <a:ext cx="2623100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BA8A3339-C26C-B04E-A5FC-1A292A7C34F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47" y="3025034"/>
            <a:ext cx="932769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Content Placeholder 9">
            <a:extLst>
              <a:ext uri="{FF2B5EF4-FFF2-40B4-BE49-F238E27FC236}">
                <a16:creationId xmlns:a16="http://schemas.microsoft.com/office/drawing/2014/main" id="{3A6089C1-316F-D445-A065-28CDB46BB3B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300662" y="1761131"/>
            <a:ext cx="2641345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F8D8F4D-4091-1446-B5C5-B9985FAE346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47793" y="1768580"/>
            <a:ext cx="932769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3" name="Content Placeholder 9">
            <a:extLst>
              <a:ext uri="{FF2B5EF4-FFF2-40B4-BE49-F238E27FC236}">
                <a16:creationId xmlns:a16="http://schemas.microsoft.com/office/drawing/2014/main" id="{EAAC8A96-1C10-2C45-9DFA-01F9F19355B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300662" y="2385634"/>
            <a:ext cx="2641345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91992D8A-B104-EB4A-8A1F-9C82DE11D0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47793" y="2393083"/>
            <a:ext cx="932769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7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/>
              <a:t>00</a:t>
            </a:r>
          </a:p>
        </p:txBody>
      </p:sp>
      <p:sp>
        <p:nvSpPr>
          <p:cNvPr id="35" name="Content Placeholder 9">
            <a:extLst>
              <a:ext uri="{FF2B5EF4-FFF2-40B4-BE49-F238E27FC236}">
                <a16:creationId xmlns:a16="http://schemas.microsoft.com/office/drawing/2014/main" id="{702E6813-BB79-0247-B814-9EE6B11F3917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300662" y="3010136"/>
            <a:ext cx="2641345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673B71C7-F7C5-0F4D-8803-64979F17C4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7793" y="3017585"/>
            <a:ext cx="932769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8" name="Slide Number Placeholder 2">
            <a:extLst>
              <a:ext uri="{FF2B5EF4-FFF2-40B4-BE49-F238E27FC236}">
                <a16:creationId xmlns:a16="http://schemas.microsoft.com/office/drawing/2014/main" id="{88533028-A17A-AC4A-A7C4-C751C51C438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8B49305-9934-DF49-86DE-C3D41ADB5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F0157645-DC4A-BD41-A565-092F859EAF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7ED2280-C9A8-104D-A012-E4B373CE89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4421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8_Custom Layout">
    <p:bg>
      <p:bgPr>
        <a:solidFill>
          <a:srgbClr val="E56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546E269D-10C2-074E-B553-12342A7B16E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86955" y="3773366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BFA2B356-5434-8442-A9C4-384268A07F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6954" y="3266884"/>
            <a:ext cx="733118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6" name="Content Placeholder 9">
            <a:extLst>
              <a:ext uri="{FF2B5EF4-FFF2-40B4-BE49-F238E27FC236}">
                <a16:creationId xmlns:a16="http://schemas.microsoft.com/office/drawing/2014/main" id="{E4F9BE39-3C47-0D4F-91C2-08839E14556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850770" y="3764392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B2447516-EEC4-2540-8746-639E849692F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50770" y="3257910"/>
            <a:ext cx="733118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8" name="Content Placeholder 9">
            <a:extLst>
              <a:ext uri="{FF2B5EF4-FFF2-40B4-BE49-F238E27FC236}">
                <a16:creationId xmlns:a16="http://schemas.microsoft.com/office/drawing/2014/main" id="{28580A1D-DF0E-0E46-9692-65D951D4123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314586" y="3764392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BFA5BADE-14FA-F042-80DC-B7EA5360B86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4585" y="3257910"/>
            <a:ext cx="733118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0" name="Content Placeholder 9">
            <a:extLst>
              <a:ext uri="{FF2B5EF4-FFF2-40B4-BE49-F238E27FC236}">
                <a16:creationId xmlns:a16="http://schemas.microsoft.com/office/drawing/2014/main" id="{56F98523-CCD8-2248-9A7F-DA59880AF82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778401" y="3755419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68B968A0-15AA-6948-9ED3-B0AC86E105F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8401" y="3248936"/>
            <a:ext cx="733118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2" name="Content Placeholder 9">
            <a:extLst>
              <a:ext uri="{FF2B5EF4-FFF2-40B4-BE49-F238E27FC236}">
                <a16:creationId xmlns:a16="http://schemas.microsoft.com/office/drawing/2014/main" id="{5F7A14BD-042E-FB49-B794-C92FB2207FE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42217" y="3782340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E9C99F94-D4ED-AC46-8FB1-825868A40D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2216" y="3275857"/>
            <a:ext cx="733118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5" name="Content Placeholder 9">
            <a:extLst>
              <a:ext uri="{FF2B5EF4-FFF2-40B4-BE49-F238E27FC236}">
                <a16:creationId xmlns:a16="http://schemas.microsoft.com/office/drawing/2014/main" id="{84D4D82A-A15A-8642-97B3-BB5F747D9A3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706033" y="3773366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47" name="Text Placeholder 13">
            <a:extLst>
              <a:ext uri="{FF2B5EF4-FFF2-40B4-BE49-F238E27FC236}">
                <a16:creationId xmlns:a16="http://schemas.microsoft.com/office/drawing/2014/main" id="{90B9EA8F-B486-7D4D-8545-B4BB0786E67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706032" y="3266884"/>
            <a:ext cx="733118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9" name="Slide Number Placeholder 2">
            <a:extLst>
              <a:ext uri="{FF2B5EF4-FFF2-40B4-BE49-F238E27FC236}">
                <a16:creationId xmlns:a16="http://schemas.microsoft.com/office/drawing/2014/main" id="{71FC3AE8-EA56-4A4F-B436-73B69A1219A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0CDC5317-11E1-0844-926F-9DA8BFA55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7BC9C00-38E2-F948-86C6-6ECBC4D3C5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6501FCA-D358-7B4C-8954-8B5EE7A602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01025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9_Custom Layout">
    <p:bg>
      <p:bgPr>
        <a:solidFill>
          <a:srgbClr val="E56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46088EAE-B695-594C-BD8B-323E7D6AEBC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15616" y="1764295"/>
            <a:ext cx="3456384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81BE1F5-CE2A-0A4D-B0F6-381BEE5C9E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5592" y="1771744"/>
            <a:ext cx="769925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5119DB26-94DA-E545-9171-EBB5FFC160F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115616" y="2388798"/>
            <a:ext cx="3456384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42695B19-40AB-FB4F-A857-AD4CC01F2B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5592" y="2396247"/>
            <a:ext cx="769925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7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/>
              <a:t>00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64503D7D-57AB-5E47-B215-B573D5F14E9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115616" y="3013300"/>
            <a:ext cx="3456384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78570468-504A-CB4B-86F9-D72E9F5C1D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5592" y="3020749"/>
            <a:ext cx="769925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2082005F-123D-EB4A-8B3F-5DB0B2F23A93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6225CEC9-E8E4-5140-80DB-8F520E084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D5158294-A999-D546-A80A-15BE389F07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F74967-6FF6-C54E-B485-72DB31AC13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2947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0_Custom Layout">
    <p:bg>
      <p:bgPr>
        <a:solidFill>
          <a:srgbClr val="E56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10BDA40-7C70-CE4B-ACF7-4F376995B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622" y="748633"/>
            <a:ext cx="3666433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751D1C-4045-FC4A-963E-3F4685F71C3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11943" y="748633"/>
            <a:ext cx="4541222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4CBC21C-15BA-1645-95AE-BCC1B476D8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2AFB9C5-5D39-C543-B3E5-37985FDBB8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3" y="188488"/>
            <a:ext cx="820182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AB53085-6EFA-BA43-920B-765A1B88A2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606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204644-AAE8-4D4D-90D4-C050C81DED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0776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1_Custom Layout">
    <p:bg>
      <p:bgPr>
        <a:solidFill>
          <a:srgbClr val="E56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BCD8053-98EA-AA4C-9019-AD00E837FE1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284473" y="748633"/>
            <a:ext cx="5547583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EE73C74-D8A1-6E40-A3D7-DD1E3DD5C98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11943" y="748633"/>
            <a:ext cx="2660075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6DBEA528-7293-BE4A-8867-72B081F79CE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A05864-379A-4346-88D5-B1BB88DFA4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3" y="188488"/>
            <a:ext cx="4102894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AEF30B3-B878-244D-B4C9-9A5E984C5E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4102894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626CEC-25DB-2848-83CB-2890522082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9099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2_Custom Layout">
    <p:bg>
      <p:bgPr>
        <a:solidFill>
          <a:srgbClr val="E56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C49966-A1C7-7445-94BE-40109076A45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5174" y="810428"/>
            <a:ext cx="2556882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3EE3815-3C8C-E443-9045-39E0234672A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293558" y="810428"/>
            <a:ext cx="2556882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1FDFDBF-FD74-8240-8BC9-59206DC65F0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11943" y="748633"/>
            <a:ext cx="2556881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85286D61-52BC-794C-8B94-8EDEE832E32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B1FDBF-1369-0745-B1CE-D24C0EE2DB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3" y="188488"/>
            <a:ext cx="4102894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1AE616D-93F4-4E4F-9E88-9C50A32F7D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4102894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C9012D-0605-E549-A18B-60D503C6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0263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3_Custom Layout">
    <p:bg>
      <p:bgPr>
        <a:solidFill>
          <a:srgbClr val="E56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48FD36-FDEF-C649-B973-AD52BDAE5B2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211182" y="810429"/>
            <a:ext cx="1620874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6D38DC6-3D71-EC46-A190-BBC922623FC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258268" y="810429"/>
            <a:ext cx="1620874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5E93686-3FDF-A149-B86B-8435944F40A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316412" y="810429"/>
            <a:ext cx="1620874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B22F2EC-85DF-6845-8DA4-935CA00299BC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11943" y="748633"/>
            <a:ext cx="2672429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653DC1CB-0278-6045-8D35-A667106AB8D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419E629-98F8-D046-8DA3-4E799F2842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3" y="188488"/>
            <a:ext cx="4102894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FB584FA-8328-354E-99A3-2347655861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4102894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ECCC68-E750-6445-A457-CBF7CEAA43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7610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4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876C7850-A007-5B40-A5B3-5852C912E5BB}"/>
              </a:ext>
            </a:extLst>
          </p:cNvPr>
          <p:cNvSpPr/>
          <p:nvPr/>
        </p:nvSpPr>
        <p:spPr>
          <a:xfrm>
            <a:off x="1544393" y="1"/>
            <a:ext cx="4207476" cy="1261205"/>
          </a:xfrm>
          <a:custGeom>
            <a:avLst/>
            <a:gdLst>
              <a:gd name="connsiteX0" fmla="*/ 0 w 5609968"/>
              <a:gd name="connsiteY0" fmla="*/ 0 h 1705233"/>
              <a:gd name="connsiteX1" fmla="*/ 296563 w 5609968"/>
              <a:gd name="connsiteY1" fmla="*/ 1705233 h 1705233"/>
              <a:gd name="connsiteX2" fmla="*/ 5609968 w 5609968"/>
              <a:gd name="connsiteY2" fmla="*/ 774357 h 1705233"/>
              <a:gd name="connsiteX3" fmla="*/ 5609968 w 5609968"/>
              <a:gd name="connsiteY3" fmla="*/ 8238 h 1705233"/>
              <a:gd name="connsiteX4" fmla="*/ 0 w 5609968"/>
              <a:gd name="connsiteY4" fmla="*/ 0 h 170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9968" h="1705233">
                <a:moveTo>
                  <a:pt x="0" y="0"/>
                </a:moveTo>
                <a:lnTo>
                  <a:pt x="296563" y="1705233"/>
                </a:lnTo>
                <a:lnTo>
                  <a:pt x="5609968" y="774357"/>
                </a:lnTo>
                <a:lnTo>
                  <a:pt x="5609968" y="8238"/>
                </a:lnTo>
                <a:lnTo>
                  <a:pt x="0" y="0"/>
                </a:lnTo>
                <a:close/>
              </a:path>
            </a:pathLst>
          </a:custGeom>
          <a:solidFill>
            <a:srgbClr val="183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07FED6B-8EA6-104A-A75A-1212B27543DB}"/>
              </a:ext>
            </a:extLst>
          </p:cNvPr>
          <p:cNvSpPr/>
          <p:nvPr/>
        </p:nvSpPr>
        <p:spPr>
          <a:xfrm>
            <a:off x="2375808" y="4096431"/>
            <a:ext cx="3367768" cy="1047070"/>
          </a:xfrm>
          <a:custGeom>
            <a:avLst/>
            <a:gdLst>
              <a:gd name="connsiteX0" fmla="*/ 122464 w 4490357"/>
              <a:gd name="connsiteY0" fmla="*/ 1396093 h 1404257"/>
              <a:gd name="connsiteX1" fmla="*/ 0 w 4490357"/>
              <a:gd name="connsiteY1" fmla="*/ 816429 h 1404257"/>
              <a:gd name="connsiteX2" fmla="*/ 4490357 w 4490357"/>
              <a:gd name="connsiteY2" fmla="*/ 0 h 1404257"/>
              <a:gd name="connsiteX3" fmla="*/ 4490357 w 4490357"/>
              <a:gd name="connsiteY3" fmla="*/ 1404257 h 1404257"/>
              <a:gd name="connsiteX4" fmla="*/ 122464 w 4490357"/>
              <a:gd name="connsiteY4" fmla="*/ 1396093 h 140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0357" h="1404257">
                <a:moveTo>
                  <a:pt x="122464" y="1396093"/>
                </a:moveTo>
                <a:lnTo>
                  <a:pt x="0" y="816429"/>
                </a:lnTo>
                <a:lnTo>
                  <a:pt x="4490357" y="0"/>
                </a:lnTo>
                <a:lnTo>
                  <a:pt x="4490357" y="1404257"/>
                </a:lnTo>
                <a:lnTo>
                  <a:pt x="122464" y="1396093"/>
                </a:lnTo>
                <a:close/>
              </a:path>
            </a:pathLst>
          </a:custGeom>
          <a:solidFill>
            <a:srgbClr val="183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3575" y="0"/>
            <a:ext cx="3400425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9FAC5C-BC16-BE45-A71C-5E6F1318D7D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4679158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13A1BD71-C837-0143-B8D0-315A3579A53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46C33F5-372F-DC42-8FCE-18D5060088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F33732F-85AB-7D42-BB9C-C3F8988636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D7D5D0-3AF9-4E4E-BAE7-BD1593BA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0145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5_Custom Layout">
    <p:bg>
      <p:bgPr>
        <a:solidFill>
          <a:srgbClr val="E563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D35606FF-D4D9-5A4A-AC58-DBF8E550BC6C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F330C9BD-B0F4-6040-AAA5-D49368660D5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2F5A9-8966-DD48-9293-921599F09E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1330"/>
      </p:ext>
    </p:extLst>
  </p:cSld>
  <p:clrMapOvr>
    <a:masterClrMapping/>
  </p:clrMapOvr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6_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D109CFF-8210-0343-B2B2-710376C7533F}"/>
              </a:ext>
            </a:extLst>
          </p:cNvPr>
          <p:cNvSpPr/>
          <p:nvPr/>
        </p:nvSpPr>
        <p:spPr>
          <a:xfrm>
            <a:off x="1828371" y="0"/>
            <a:ext cx="7315630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rgbClr val="4B0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5F826B-DEE8-AD42-99EB-11E8C779ED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67" y="1405921"/>
            <a:ext cx="7641250" cy="2277491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6375" b="0" i="0" cap="none">
                <a:solidFill>
                  <a:schemeClr val="bg1"/>
                </a:solidFill>
                <a:latin typeface="WT Gothic Light" pitchFamily="2" charset="77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44AF03A-771D-9D4A-9C75-0DDCFE4030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3231" y="4147596"/>
            <a:ext cx="2107902" cy="243460"/>
          </a:xfrm>
        </p:spPr>
        <p:txBody>
          <a:bodyPr lIns="0" anchor="ctr" anchorCtr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DATE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BC3DFD-F0E2-2A40-9A06-803CF7EC1C5E}"/>
              </a:ext>
            </a:extLst>
          </p:cNvPr>
          <p:cNvCxnSpPr/>
          <p:nvPr/>
        </p:nvCxnSpPr>
        <p:spPr>
          <a:xfrm>
            <a:off x="555167" y="3946358"/>
            <a:ext cx="0" cy="64593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D9BF42D-109C-AC4A-A08E-97530EFFC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64" y="320751"/>
            <a:ext cx="1274992" cy="57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96504"/>
      </p:ext>
    </p:extLst>
  </p:cSld>
  <p:clrMapOvr>
    <a:masterClrMapping/>
  </p:clrMapOvr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CD5FDB0-8722-D943-99B7-F3E069CB5E3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r">
              <a:buNone/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A08B230-C048-5C47-A1FB-BD5689ADD6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1943" y="2531618"/>
            <a:ext cx="8520113" cy="49257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87576-6AB7-844E-B077-ADE019D6B2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44" y="2126900"/>
            <a:ext cx="8520113" cy="444851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E58BC0D6-6B4D-E64F-B4CC-6AA2365BAC1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521343A-A021-804D-B02A-663FF5A5AC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832EA35-8479-844E-B2FD-6BB0F9ECAA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5520196"/>
      </p:ext>
    </p:extLst>
  </p:cSld>
  <p:clrMapOvr>
    <a:masterClrMapping/>
  </p:clrMapOvr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C1CB3B70-4C65-8541-867F-B9D8709B0BE2}"/>
              </a:ext>
            </a:extLst>
          </p:cNvPr>
          <p:cNvSpPr/>
          <p:nvPr/>
        </p:nvSpPr>
        <p:spPr>
          <a:xfrm>
            <a:off x="1828371" y="0"/>
            <a:ext cx="7315630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rgbClr val="4B0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2BEAE10-F611-E945-9FAB-B97A1E0875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1943" y="2531618"/>
            <a:ext cx="8520113" cy="49257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B66096F1-23F3-A345-952B-B55BCB5308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44" y="2126900"/>
            <a:ext cx="8520113" cy="444851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6D418D2-47BC-7A4E-AD39-0DDF68D826D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B240031-1082-0B40-A655-A2F97252ED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69B3850-D02A-9542-9560-AEC54D9F1F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09F28E-EA1B-ED41-BFA8-6500F611B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49710"/>
      </p:ext>
    </p:extLst>
  </p:cSld>
  <p:clrMapOvr>
    <a:masterClrMapping/>
  </p:clrMapOvr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1_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8E04FBF4-59D4-5D43-A53C-38515A26AEF2}"/>
              </a:ext>
            </a:extLst>
          </p:cNvPr>
          <p:cNvSpPr/>
          <p:nvPr/>
        </p:nvSpPr>
        <p:spPr>
          <a:xfrm>
            <a:off x="1624693" y="0"/>
            <a:ext cx="7519307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rgbClr val="4B0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DF0358F-E202-9A45-8666-F37555225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449" y="1973662"/>
            <a:ext cx="3566562" cy="13047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D8D3C5-A9DB-094A-82F2-81155AD24588}"/>
              </a:ext>
            </a:extLst>
          </p:cNvPr>
          <p:cNvCxnSpPr>
            <a:cxnSpLocks/>
          </p:cNvCxnSpPr>
          <p:nvPr/>
        </p:nvCxnSpPr>
        <p:spPr>
          <a:xfrm>
            <a:off x="4931335" y="1751102"/>
            <a:ext cx="0" cy="16412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864BB66-3C70-8449-AAF6-98494CCABC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1944" y="2531618"/>
            <a:ext cx="4260057" cy="49257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C63ADA-6574-124D-AFB9-8EAAA30C74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45" y="2126900"/>
            <a:ext cx="4260057" cy="444851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576000E0-1380-1243-BB15-A4FA25EA7E5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1143D92-0E3B-8642-9A2D-471698D245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3A5C1125-BEB4-E745-B2D8-B34EE57BAE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84C9E1-06AB-7B41-AD05-6F306CEEE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29778"/>
      </p:ext>
    </p:extLst>
  </p:cSld>
  <p:clrMapOvr>
    <a:masterClrMapping/>
  </p:clrMapOvr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ection Header - Flat colou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47A4DF3-4DC1-1247-A94D-E8CCA03EAC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59410" y="-12326"/>
            <a:ext cx="7302799" cy="5155826"/>
          </a:xfrm>
          <a:custGeom>
            <a:avLst/>
            <a:gdLst>
              <a:gd name="connsiteX0" fmla="*/ 0 w 9696450"/>
              <a:gd name="connsiteY0" fmla="*/ 0 h 6858000"/>
              <a:gd name="connsiteX1" fmla="*/ 9696450 w 9696450"/>
              <a:gd name="connsiteY1" fmla="*/ 0 h 6858000"/>
              <a:gd name="connsiteX2" fmla="*/ 9696450 w 9696450"/>
              <a:gd name="connsiteY2" fmla="*/ 6858000 h 6858000"/>
              <a:gd name="connsiteX3" fmla="*/ 0 w 9696450"/>
              <a:gd name="connsiteY3" fmla="*/ 6858000 h 6858000"/>
              <a:gd name="connsiteX4" fmla="*/ 0 w 9696450"/>
              <a:gd name="connsiteY4" fmla="*/ 0 h 6858000"/>
              <a:gd name="connsiteX0" fmla="*/ 0 w 9696450"/>
              <a:gd name="connsiteY0" fmla="*/ 0 h 6858000"/>
              <a:gd name="connsiteX1" fmla="*/ 9696450 w 9696450"/>
              <a:gd name="connsiteY1" fmla="*/ 0 h 6858000"/>
              <a:gd name="connsiteX2" fmla="*/ 9696450 w 9696450"/>
              <a:gd name="connsiteY2" fmla="*/ 6858000 h 6858000"/>
              <a:gd name="connsiteX3" fmla="*/ 1022888 w 9696450"/>
              <a:gd name="connsiteY3" fmla="*/ 5850610 h 6858000"/>
              <a:gd name="connsiteX4" fmla="*/ 0 w 9696450"/>
              <a:gd name="connsiteY4" fmla="*/ 0 h 6858000"/>
              <a:gd name="connsiteX0" fmla="*/ 0 w 9696450"/>
              <a:gd name="connsiteY0" fmla="*/ 0 h 6858000"/>
              <a:gd name="connsiteX1" fmla="*/ 9696450 w 9696450"/>
              <a:gd name="connsiteY1" fmla="*/ 0 h 6858000"/>
              <a:gd name="connsiteX2" fmla="*/ 9696450 w 9696450"/>
              <a:gd name="connsiteY2" fmla="*/ 6858000 h 6858000"/>
              <a:gd name="connsiteX3" fmla="*/ 1022888 w 9696450"/>
              <a:gd name="connsiteY3" fmla="*/ 5850610 h 6858000"/>
              <a:gd name="connsiteX4" fmla="*/ 0 w 9696450"/>
              <a:gd name="connsiteY4" fmla="*/ 0 h 6858000"/>
              <a:gd name="connsiteX0" fmla="*/ 0 w 9711948"/>
              <a:gd name="connsiteY0" fmla="*/ 0 h 6904495"/>
              <a:gd name="connsiteX1" fmla="*/ 9696450 w 9711948"/>
              <a:gd name="connsiteY1" fmla="*/ 0 h 6904495"/>
              <a:gd name="connsiteX2" fmla="*/ 9711948 w 9711948"/>
              <a:gd name="connsiteY2" fmla="*/ 6904495 h 6904495"/>
              <a:gd name="connsiteX3" fmla="*/ 1022888 w 9711948"/>
              <a:gd name="connsiteY3" fmla="*/ 5850610 h 6904495"/>
              <a:gd name="connsiteX4" fmla="*/ 0 w 9711948"/>
              <a:gd name="connsiteY4" fmla="*/ 0 h 6904495"/>
              <a:gd name="connsiteX0" fmla="*/ 0 w 9711948"/>
              <a:gd name="connsiteY0" fmla="*/ 0 h 6904495"/>
              <a:gd name="connsiteX1" fmla="*/ 9696450 w 9711948"/>
              <a:gd name="connsiteY1" fmla="*/ 0 h 6904495"/>
              <a:gd name="connsiteX2" fmla="*/ 9711948 w 9711948"/>
              <a:gd name="connsiteY2" fmla="*/ 6904495 h 6904495"/>
              <a:gd name="connsiteX3" fmla="*/ 1022888 w 9711948"/>
              <a:gd name="connsiteY3" fmla="*/ 5850610 h 6904495"/>
              <a:gd name="connsiteX4" fmla="*/ 0 w 9711948"/>
              <a:gd name="connsiteY4" fmla="*/ 0 h 6904495"/>
              <a:gd name="connsiteX0" fmla="*/ 0 w 9711948"/>
              <a:gd name="connsiteY0" fmla="*/ 0 h 7174477"/>
              <a:gd name="connsiteX1" fmla="*/ 9696450 w 9711948"/>
              <a:gd name="connsiteY1" fmla="*/ 0 h 7174477"/>
              <a:gd name="connsiteX2" fmla="*/ 9711948 w 9711948"/>
              <a:gd name="connsiteY2" fmla="*/ 6904495 h 7174477"/>
              <a:gd name="connsiteX3" fmla="*/ 6865426 w 9711948"/>
              <a:gd name="connsiteY3" fmla="*/ 5780868 h 7174477"/>
              <a:gd name="connsiteX4" fmla="*/ 1022888 w 9711948"/>
              <a:gd name="connsiteY4" fmla="*/ 5850610 h 7174477"/>
              <a:gd name="connsiteX5" fmla="*/ 0 w 9711948"/>
              <a:gd name="connsiteY5" fmla="*/ 0 h 7174477"/>
              <a:gd name="connsiteX0" fmla="*/ 0 w 9711948"/>
              <a:gd name="connsiteY0" fmla="*/ 0 h 7094962"/>
              <a:gd name="connsiteX1" fmla="*/ 9696450 w 9711948"/>
              <a:gd name="connsiteY1" fmla="*/ 0 h 7094962"/>
              <a:gd name="connsiteX2" fmla="*/ 9711948 w 9711948"/>
              <a:gd name="connsiteY2" fmla="*/ 6904495 h 7094962"/>
              <a:gd name="connsiteX3" fmla="*/ 7795324 w 9711948"/>
              <a:gd name="connsiteY3" fmla="*/ 4695986 h 7094962"/>
              <a:gd name="connsiteX4" fmla="*/ 1022888 w 9711948"/>
              <a:gd name="connsiteY4" fmla="*/ 5850610 h 7094962"/>
              <a:gd name="connsiteX5" fmla="*/ 0 w 9711948"/>
              <a:gd name="connsiteY5" fmla="*/ 0 h 7094962"/>
              <a:gd name="connsiteX0" fmla="*/ 0 w 9711948"/>
              <a:gd name="connsiteY0" fmla="*/ 0 h 7094962"/>
              <a:gd name="connsiteX1" fmla="*/ 9696450 w 9711948"/>
              <a:gd name="connsiteY1" fmla="*/ 0 h 7094962"/>
              <a:gd name="connsiteX2" fmla="*/ 9711948 w 9711948"/>
              <a:gd name="connsiteY2" fmla="*/ 6904495 h 7094962"/>
              <a:gd name="connsiteX3" fmla="*/ 7795324 w 9711948"/>
              <a:gd name="connsiteY3" fmla="*/ 4695986 h 7094962"/>
              <a:gd name="connsiteX4" fmla="*/ 1022888 w 9711948"/>
              <a:gd name="connsiteY4" fmla="*/ 5850610 h 7094962"/>
              <a:gd name="connsiteX5" fmla="*/ 0 w 9711948"/>
              <a:gd name="connsiteY5" fmla="*/ 0 h 7094962"/>
              <a:gd name="connsiteX0" fmla="*/ 0 w 9711948"/>
              <a:gd name="connsiteY0" fmla="*/ 0 h 7087610"/>
              <a:gd name="connsiteX1" fmla="*/ 9696450 w 9711948"/>
              <a:gd name="connsiteY1" fmla="*/ 0 h 7087610"/>
              <a:gd name="connsiteX2" fmla="*/ 9711948 w 9711948"/>
              <a:gd name="connsiteY2" fmla="*/ 6904495 h 7087610"/>
              <a:gd name="connsiteX3" fmla="*/ 7795324 w 9711948"/>
              <a:gd name="connsiteY3" fmla="*/ 4695986 h 7087610"/>
              <a:gd name="connsiteX4" fmla="*/ 1022888 w 9711948"/>
              <a:gd name="connsiteY4" fmla="*/ 5850610 h 7087610"/>
              <a:gd name="connsiteX5" fmla="*/ 0 w 9711948"/>
              <a:gd name="connsiteY5" fmla="*/ 0 h 7087610"/>
              <a:gd name="connsiteX0" fmla="*/ 0 w 9711948"/>
              <a:gd name="connsiteY0" fmla="*/ 0 h 7087610"/>
              <a:gd name="connsiteX1" fmla="*/ 9696450 w 9711948"/>
              <a:gd name="connsiteY1" fmla="*/ 0 h 7087610"/>
              <a:gd name="connsiteX2" fmla="*/ 9711948 w 9711948"/>
              <a:gd name="connsiteY2" fmla="*/ 6904495 h 7087610"/>
              <a:gd name="connsiteX3" fmla="*/ 7795324 w 9711948"/>
              <a:gd name="connsiteY3" fmla="*/ 4695986 h 7087610"/>
              <a:gd name="connsiteX4" fmla="*/ 1022888 w 9711948"/>
              <a:gd name="connsiteY4" fmla="*/ 5850610 h 7087610"/>
              <a:gd name="connsiteX5" fmla="*/ 0 w 9711948"/>
              <a:gd name="connsiteY5" fmla="*/ 0 h 7087610"/>
              <a:gd name="connsiteX0" fmla="*/ 0 w 9711948"/>
              <a:gd name="connsiteY0" fmla="*/ 0 h 7085403"/>
              <a:gd name="connsiteX1" fmla="*/ 9696450 w 9711948"/>
              <a:gd name="connsiteY1" fmla="*/ 0 h 7085403"/>
              <a:gd name="connsiteX2" fmla="*/ 9711948 w 9711948"/>
              <a:gd name="connsiteY2" fmla="*/ 6904495 h 7085403"/>
              <a:gd name="connsiteX3" fmla="*/ 7702335 w 9711948"/>
              <a:gd name="connsiteY3" fmla="*/ 4649491 h 7085403"/>
              <a:gd name="connsiteX4" fmla="*/ 1022888 w 9711948"/>
              <a:gd name="connsiteY4" fmla="*/ 5850610 h 7085403"/>
              <a:gd name="connsiteX5" fmla="*/ 0 w 9711948"/>
              <a:gd name="connsiteY5" fmla="*/ 0 h 7085403"/>
              <a:gd name="connsiteX0" fmla="*/ 0 w 9711948"/>
              <a:gd name="connsiteY0" fmla="*/ 0 h 7085403"/>
              <a:gd name="connsiteX1" fmla="*/ 9696450 w 9711948"/>
              <a:gd name="connsiteY1" fmla="*/ 0 h 7085403"/>
              <a:gd name="connsiteX2" fmla="*/ 9711948 w 9711948"/>
              <a:gd name="connsiteY2" fmla="*/ 6904495 h 7085403"/>
              <a:gd name="connsiteX3" fmla="*/ 7717834 w 9711948"/>
              <a:gd name="connsiteY3" fmla="*/ 4649491 h 7085403"/>
              <a:gd name="connsiteX4" fmla="*/ 1022888 w 9711948"/>
              <a:gd name="connsiteY4" fmla="*/ 5850610 h 7085403"/>
              <a:gd name="connsiteX5" fmla="*/ 0 w 9711948"/>
              <a:gd name="connsiteY5" fmla="*/ 0 h 7085403"/>
              <a:gd name="connsiteX0" fmla="*/ 0 w 9711948"/>
              <a:gd name="connsiteY0" fmla="*/ 0 h 7295723"/>
              <a:gd name="connsiteX1" fmla="*/ 9696450 w 9711948"/>
              <a:gd name="connsiteY1" fmla="*/ 0 h 7295723"/>
              <a:gd name="connsiteX2" fmla="*/ 9711948 w 9711948"/>
              <a:gd name="connsiteY2" fmla="*/ 6904495 h 7295723"/>
              <a:gd name="connsiteX3" fmla="*/ 8632233 w 9711948"/>
              <a:gd name="connsiteY3" fmla="*/ 6245818 h 7295723"/>
              <a:gd name="connsiteX4" fmla="*/ 7717834 w 9711948"/>
              <a:gd name="connsiteY4" fmla="*/ 4649491 h 7295723"/>
              <a:gd name="connsiteX5" fmla="*/ 1022888 w 9711948"/>
              <a:gd name="connsiteY5" fmla="*/ 5850610 h 7295723"/>
              <a:gd name="connsiteX6" fmla="*/ 0 w 9711948"/>
              <a:gd name="connsiteY6" fmla="*/ 0 h 7295723"/>
              <a:gd name="connsiteX0" fmla="*/ 0 w 9711948"/>
              <a:gd name="connsiteY0" fmla="*/ 0 h 7449234"/>
              <a:gd name="connsiteX1" fmla="*/ 9696450 w 9711948"/>
              <a:gd name="connsiteY1" fmla="*/ 0 h 7449234"/>
              <a:gd name="connsiteX2" fmla="*/ 9711948 w 9711948"/>
              <a:gd name="connsiteY2" fmla="*/ 6904495 h 7449234"/>
              <a:gd name="connsiteX3" fmla="*/ 8213779 w 9711948"/>
              <a:gd name="connsiteY3" fmla="*/ 6865750 h 7449234"/>
              <a:gd name="connsiteX4" fmla="*/ 7717834 w 9711948"/>
              <a:gd name="connsiteY4" fmla="*/ 4649491 h 7449234"/>
              <a:gd name="connsiteX5" fmla="*/ 1022888 w 9711948"/>
              <a:gd name="connsiteY5" fmla="*/ 5850610 h 7449234"/>
              <a:gd name="connsiteX6" fmla="*/ 0 w 9711948"/>
              <a:gd name="connsiteY6" fmla="*/ 0 h 7449234"/>
              <a:gd name="connsiteX0" fmla="*/ 0 w 9711948"/>
              <a:gd name="connsiteY0" fmla="*/ 0 h 7449234"/>
              <a:gd name="connsiteX1" fmla="*/ 9696450 w 9711948"/>
              <a:gd name="connsiteY1" fmla="*/ 0 h 7449234"/>
              <a:gd name="connsiteX2" fmla="*/ 9711948 w 9711948"/>
              <a:gd name="connsiteY2" fmla="*/ 6904495 h 7449234"/>
              <a:gd name="connsiteX3" fmla="*/ 8213779 w 9711948"/>
              <a:gd name="connsiteY3" fmla="*/ 6865750 h 7449234"/>
              <a:gd name="connsiteX4" fmla="*/ 7717834 w 9711948"/>
              <a:gd name="connsiteY4" fmla="*/ 4649491 h 7449234"/>
              <a:gd name="connsiteX5" fmla="*/ 1022888 w 9711948"/>
              <a:gd name="connsiteY5" fmla="*/ 5850610 h 7449234"/>
              <a:gd name="connsiteX6" fmla="*/ 0 w 9711948"/>
              <a:gd name="connsiteY6" fmla="*/ 0 h 744923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717834 w 9711948"/>
              <a:gd name="connsiteY4" fmla="*/ 4649491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717834 w 9711948"/>
              <a:gd name="connsiteY4" fmla="*/ 4649491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862213 w 9711948"/>
              <a:gd name="connsiteY4" fmla="*/ 4633449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862213 w 9711948"/>
              <a:gd name="connsiteY4" fmla="*/ 4633449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798045 w 9711948"/>
              <a:gd name="connsiteY4" fmla="*/ 4649491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7033"/>
              <a:gd name="connsiteX1" fmla="*/ 9696450 w 9711948"/>
              <a:gd name="connsiteY1" fmla="*/ 0 h 7347033"/>
              <a:gd name="connsiteX2" fmla="*/ 9711948 w 9711948"/>
              <a:gd name="connsiteY2" fmla="*/ 6904495 h 7347033"/>
              <a:gd name="connsiteX3" fmla="*/ 8181695 w 9711948"/>
              <a:gd name="connsiteY3" fmla="*/ 6873771 h 7347033"/>
              <a:gd name="connsiteX4" fmla="*/ 7798045 w 9711948"/>
              <a:gd name="connsiteY4" fmla="*/ 4649491 h 7347033"/>
              <a:gd name="connsiteX5" fmla="*/ 1022888 w 9711948"/>
              <a:gd name="connsiteY5" fmla="*/ 5850610 h 7347033"/>
              <a:gd name="connsiteX6" fmla="*/ 0 w 9711948"/>
              <a:gd name="connsiteY6" fmla="*/ 0 h 7347033"/>
              <a:gd name="connsiteX0" fmla="*/ 0 w 9711948"/>
              <a:gd name="connsiteY0" fmla="*/ 0 h 7347033"/>
              <a:gd name="connsiteX1" fmla="*/ 9696450 w 9711948"/>
              <a:gd name="connsiteY1" fmla="*/ 0 h 7347033"/>
              <a:gd name="connsiteX2" fmla="*/ 9711948 w 9711948"/>
              <a:gd name="connsiteY2" fmla="*/ 6904495 h 7347033"/>
              <a:gd name="connsiteX3" fmla="*/ 8181695 w 9711948"/>
              <a:gd name="connsiteY3" fmla="*/ 6873771 h 7347033"/>
              <a:gd name="connsiteX4" fmla="*/ 7798045 w 9711948"/>
              <a:gd name="connsiteY4" fmla="*/ 4649491 h 7347033"/>
              <a:gd name="connsiteX5" fmla="*/ 1022888 w 9711948"/>
              <a:gd name="connsiteY5" fmla="*/ 5850610 h 7347033"/>
              <a:gd name="connsiteX6" fmla="*/ 0 w 9711948"/>
              <a:gd name="connsiteY6" fmla="*/ 0 h 7347033"/>
              <a:gd name="connsiteX0" fmla="*/ 0 w 9711948"/>
              <a:gd name="connsiteY0" fmla="*/ 0 h 7347033"/>
              <a:gd name="connsiteX1" fmla="*/ 9696450 w 9711948"/>
              <a:gd name="connsiteY1" fmla="*/ 0 h 7347033"/>
              <a:gd name="connsiteX2" fmla="*/ 9711948 w 9711948"/>
              <a:gd name="connsiteY2" fmla="*/ 6904495 h 7347033"/>
              <a:gd name="connsiteX3" fmla="*/ 8181695 w 9711948"/>
              <a:gd name="connsiteY3" fmla="*/ 6873771 h 7347033"/>
              <a:gd name="connsiteX4" fmla="*/ 7765961 w 9711948"/>
              <a:gd name="connsiteY4" fmla="*/ 4649491 h 7347033"/>
              <a:gd name="connsiteX5" fmla="*/ 1022888 w 9711948"/>
              <a:gd name="connsiteY5" fmla="*/ 5850610 h 7347033"/>
              <a:gd name="connsiteX6" fmla="*/ 0 w 9711948"/>
              <a:gd name="connsiteY6" fmla="*/ 0 h 7347033"/>
              <a:gd name="connsiteX0" fmla="*/ 0 w 9712514"/>
              <a:gd name="connsiteY0" fmla="*/ 0 h 6905538"/>
              <a:gd name="connsiteX1" fmla="*/ 9696450 w 9712514"/>
              <a:gd name="connsiteY1" fmla="*/ 0 h 6905538"/>
              <a:gd name="connsiteX2" fmla="*/ 9711948 w 9712514"/>
              <a:gd name="connsiteY2" fmla="*/ 6904495 h 6905538"/>
              <a:gd name="connsiteX3" fmla="*/ 8181695 w 9712514"/>
              <a:gd name="connsiteY3" fmla="*/ 6873771 h 6905538"/>
              <a:gd name="connsiteX4" fmla="*/ 7765961 w 9712514"/>
              <a:gd name="connsiteY4" fmla="*/ 4649491 h 6905538"/>
              <a:gd name="connsiteX5" fmla="*/ 1022888 w 9712514"/>
              <a:gd name="connsiteY5" fmla="*/ 5850610 h 6905538"/>
              <a:gd name="connsiteX6" fmla="*/ 0 w 9712514"/>
              <a:gd name="connsiteY6" fmla="*/ 0 h 6905538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22888 w 9712508"/>
              <a:gd name="connsiteY5" fmla="*/ 5850610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22888 w 9712508"/>
              <a:gd name="connsiteY5" fmla="*/ 5850610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60998 w 9712508"/>
              <a:gd name="connsiteY5" fmla="*/ 5901769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60998 w 9712508"/>
              <a:gd name="connsiteY5" fmla="*/ 5901769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60998 w 9712508"/>
              <a:gd name="connsiteY5" fmla="*/ 5901769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22888 w 9712508"/>
              <a:gd name="connsiteY5" fmla="*/ 5927348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22888 w 9712508"/>
              <a:gd name="connsiteY5" fmla="*/ 5927348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35591 w 9712508"/>
              <a:gd name="connsiteY5" fmla="*/ 5773872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75489 w 9712508"/>
              <a:gd name="connsiteY4" fmla="*/ 4623912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72313 w 9712508"/>
              <a:gd name="connsiteY4" fmla="*/ 4668676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72313 w 9712508"/>
              <a:gd name="connsiteY4" fmla="*/ 4668676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31"/>
              <a:gd name="connsiteY0" fmla="*/ 0 h 6905880"/>
              <a:gd name="connsiteX1" fmla="*/ 9696450 w 9712531"/>
              <a:gd name="connsiteY1" fmla="*/ 0 h 6905880"/>
              <a:gd name="connsiteX2" fmla="*/ 9711948 w 9712531"/>
              <a:gd name="connsiteY2" fmla="*/ 6904495 h 6905880"/>
              <a:gd name="connsiteX3" fmla="*/ 8228884 w 9712531"/>
              <a:gd name="connsiteY3" fmla="*/ 6900034 h 6905880"/>
              <a:gd name="connsiteX4" fmla="*/ 7772313 w 9712531"/>
              <a:gd name="connsiteY4" fmla="*/ 4668676 h 6905880"/>
              <a:gd name="connsiteX5" fmla="*/ 1016536 w 9712531"/>
              <a:gd name="connsiteY5" fmla="*/ 5869795 h 6905880"/>
              <a:gd name="connsiteX6" fmla="*/ 0 w 9712531"/>
              <a:gd name="connsiteY6" fmla="*/ 0 h 6905880"/>
              <a:gd name="connsiteX0" fmla="*/ 0 w 9712508"/>
              <a:gd name="connsiteY0" fmla="*/ 0 h 6909626"/>
              <a:gd name="connsiteX1" fmla="*/ 9696450 w 9712508"/>
              <a:gd name="connsiteY1" fmla="*/ 0 h 6909626"/>
              <a:gd name="connsiteX2" fmla="*/ 9711948 w 9712508"/>
              <a:gd name="connsiteY2" fmla="*/ 6904495 h 6909626"/>
              <a:gd name="connsiteX3" fmla="*/ 8165367 w 9712508"/>
              <a:gd name="connsiteY3" fmla="*/ 6909626 h 6909626"/>
              <a:gd name="connsiteX4" fmla="*/ 7772313 w 9712508"/>
              <a:gd name="connsiteY4" fmla="*/ 4668676 h 6909626"/>
              <a:gd name="connsiteX5" fmla="*/ 1016536 w 9712508"/>
              <a:gd name="connsiteY5" fmla="*/ 5869795 h 6909626"/>
              <a:gd name="connsiteX6" fmla="*/ 0 w 9712508"/>
              <a:gd name="connsiteY6" fmla="*/ 0 h 6909626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2313 w 9712520"/>
              <a:gd name="connsiteY4" fmla="*/ 4668676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2313 w 9712520"/>
              <a:gd name="connsiteY4" fmla="*/ 4668676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2313 w 9712520"/>
              <a:gd name="connsiteY4" fmla="*/ 4665478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81841 w 9712520"/>
              <a:gd name="connsiteY4" fmla="*/ 4662281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69138 w 9712520"/>
              <a:gd name="connsiteY4" fmla="*/ 4614320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918405 w 9712520"/>
              <a:gd name="connsiteY4" fmla="*/ 4716638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37380 w 9712520"/>
              <a:gd name="connsiteY4" fmla="*/ 4655887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97723 w 9712520"/>
              <a:gd name="connsiteY4" fmla="*/ 4627110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5492 w 9712520"/>
              <a:gd name="connsiteY4" fmla="*/ 4662282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5492 w 9712520"/>
              <a:gd name="connsiteY4" fmla="*/ 4662282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5492 w 9712520"/>
              <a:gd name="connsiteY4" fmla="*/ 4662282 h 6916635"/>
              <a:gd name="connsiteX5" fmla="*/ 4042973 w 9712520"/>
              <a:gd name="connsiteY5" fmla="*/ 4976023 h 6916635"/>
              <a:gd name="connsiteX6" fmla="*/ 0 w 9712520"/>
              <a:gd name="connsiteY6" fmla="*/ 0 h 6916635"/>
              <a:gd name="connsiteX0" fmla="*/ 0 w 8892019"/>
              <a:gd name="connsiteY0" fmla="*/ 1787547 h 6916635"/>
              <a:gd name="connsiteX1" fmla="*/ 8875949 w 8892019"/>
              <a:gd name="connsiteY1" fmla="*/ 0 h 6916635"/>
              <a:gd name="connsiteX2" fmla="*/ 8891447 w 8892019"/>
              <a:gd name="connsiteY2" fmla="*/ 6904495 h 6916635"/>
              <a:gd name="connsiteX3" fmla="*/ 7344866 w 8892019"/>
              <a:gd name="connsiteY3" fmla="*/ 6909626 h 6916635"/>
              <a:gd name="connsiteX4" fmla="*/ 6954991 w 8892019"/>
              <a:gd name="connsiteY4" fmla="*/ 4662282 h 6916635"/>
              <a:gd name="connsiteX5" fmla="*/ 3222472 w 8892019"/>
              <a:gd name="connsiteY5" fmla="*/ 4976023 h 6916635"/>
              <a:gd name="connsiteX6" fmla="*/ 0 w 8892019"/>
              <a:gd name="connsiteY6" fmla="*/ 1787547 h 6916635"/>
              <a:gd name="connsiteX0" fmla="*/ 0 w 8892019"/>
              <a:gd name="connsiteY0" fmla="*/ 1787547 h 6916635"/>
              <a:gd name="connsiteX1" fmla="*/ 8875949 w 8892019"/>
              <a:gd name="connsiteY1" fmla="*/ 0 h 6916635"/>
              <a:gd name="connsiteX2" fmla="*/ 8891447 w 8892019"/>
              <a:gd name="connsiteY2" fmla="*/ 6904495 h 6916635"/>
              <a:gd name="connsiteX3" fmla="*/ 7344866 w 8892019"/>
              <a:gd name="connsiteY3" fmla="*/ 6909626 h 6916635"/>
              <a:gd name="connsiteX4" fmla="*/ 6954991 w 8892019"/>
              <a:gd name="connsiteY4" fmla="*/ 4662282 h 6916635"/>
              <a:gd name="connsiteX5" fmla="*/ 935831 w 8892019"/>
              <a:gd name="connsiteY5" fmla="*/ 6871905 h 6916635"/>
              <a:gd name="connsiteX6" fmla="*/ 0 w 8892019"/>
              <a:gd name="connsiteY6" fmla="*/ 1787547 h 6916635"/>
              <a:gd name="connsiteX0" fmla="*/ 0 w 8690257"/>
              <a:gd name="connsiteY0" fmla="*/ 1909424 h 6916635"/>
              <a:gd name="connsiteX1" fmla="*/ 8674187 w 8690257"/>
              <a:gd name="connsiteY1" fmla="*/ 0 h 6916635"/>
              <a:gd name="connsiteX2" fmla="*/ 8689685 w 8690257"/>
              <a:gd name="connsiteY2" fmla="*/ 6904495 h 6916635"/>
              <a:gd name="connsiteX3" fmla="*/ 7143104 w 8690257"/>
              <a:gd name="connsiteY3" fmla="*/ 6909626 h 6916635"/>
              <a:gd name="connsiteX4" fmla="*/ 6753229 w 8690257"/>
              <a:gd name="connsiteY4" fmla="*/ 4662282 h 6916635"/>
              <a:gd name="connsiteX5" fmla="*/ 734069 w 8690257"/>
              <a:gd name="connsiteY5" fmla="*/ 6871905 h 6916635"/>
              <a:gd name="connsiteX6" fmla="*/ 0 w 8690257"/>
              <a:gd name="connsiteY6" fmla="*/ 1909424 h 6916635"/>
              <a:gd name="connsiteX0" fmla="*/ 0 w 8851667"/>
              <a:gd name="connsiteY0" fmla="*/ 1774005 h 6916635"/>
              <a:gd name="connsiteX1" fmla="*/ 8835597 w 8851667"/>
              <a:gd name="connsiteY1" fmla="*/ 0 h 6916635"/>
              <a:gd name="connsiteX2" fmla="*/ 8851095 w 8851667"/>
              <a:gd name="connsiteY2" fmla="*/ 6904495 h 6916635"/>
              <a:gd name="connsiteX3" fmla="*/ 7304514 w 8851667"/>
              <a:gd name="connsiteY3" fmla="*/ 6909626 h 6916635"/>
              <a:gd name="connsiteX4" fmla="*/ 6914639 w 8851667"/>
              <a:gd name="connsiteY4" fmla="*/ 4662282 h 6916635"/>
              <a:gd name="connsiteX5" fmla="*/ 895479 w 8851667"/>
              <a:gd name="connsiteY5" fmla="*/ 6871905 h 6916635"/>
              <a:gd name="connsiteX6" fmla="*/ 0 w 8851667"/>
              <a:gd name="connsiteY6" fmla="*/ 1774005 h 6916635"/>
              <a:gd name="connsiteX0" fmla="*/ 0 w 8851667"/>
              <a:gd name="connsiteY0" fmla="*/ 1029194 h 6171824"/>
              <a:gd name="connsiteX1" fmla="*/ 8606933 w 8851667"/>
              <a:gd name="connsiteY1" fmla="*/ 0 h 6171824"/>
              <a:gd name="connsiteX2" fmla="*/ 8851095 w 8851667"/>
              <a:gd name="connsiteY2" fmla="*/ 6159684 h 6171824"/>
              <a:gd name="connsiteX3" fmla="*/ 7304514 w 8851667"/>
              <a:gd name="connsiteY3" fmla="*/ 6164815 h 6171824"/>
              <a:gd name="connsiteX4" fmla="*/ 6914639 w 8851667"/>
              <a:gd name="connsiteY4" fmla="*/ 3917471 h 6171824"/>
              <a:gd name="connsiteX5" fmla="*/ 895479 w 8851667"/>
              <a:gd name="connsiteY5" fmla="*/ 6127094 h 6171824"/>
              <a:gd name="connsiteX6" fmla="*/ 0 w 8851667"/>
              <a:gd name="connsiteY6" fmla="*/ 1029194 h 6171824"/>
              <a:gd name="connsiteX0" fmla="*/ 0 w 8862500"/>
              <a:gd name="connsiteY0" fmla="*/ 1801089 h 6943719"/>
              <a:gd name="connsiteX1" fmla="*/ 8862500 w 8862500"/>
              <a:gd name="connsiteY1" fmla="*/ 0 h 6943719"/>
              <a:gd name="connsiteX2" fmla="*/ 8851095 w 8862500"/>
              <a:gd name="connsiteY2" fmla="*/ 6931579 h 6943719"/>
              <a:gd name="connsiteX3" fmla="*/ 7304514 w 8862500"/>
              <a:gd name="connsiteY3" fmla="*/ 6936710 h 6943719"/>
              <a:gd name="connsiteX4" fmla="*/ 6914639 w 8862500"/>
              <a:gd name="connsiteY4" fmla="*/ 4689366 h 6943719"/>
              <a:gd name="connsiteX5" fmla="*/ 895479 w 8862500"/>
              <a:gd name="connsiteY5" fmla="*/ 6898989 h 6943719"/>
              <a:gd name="connsiteX6" fmla="*/ 0 w 8862500"/>
              <a:gd name="connsiteY6" fmla="*/ 1801089 h 6943719"/>
              <a:gd name="connsiteX0" fmla="*/ 0 w 8862500"/>
              <a:gd name="connsiteY0" fmla="*/ 1801089 h 7288178"/>
              <a:gd name="connsiteX1" fmla="*/ 8862500 w 8862500"/>
              <a:gd name="connsiteY1" fmla="*/ 0 h 7288178"/>
              <a:gd name="connsiteX2" fmla="*/ 8851095 w 8862500"/>
              <a:gd name="connsiteY2" fmla="*/ 6931579 h 7288178"/>
              <a:gd name="connsiteX3" fmla="*/ 7304514 w 8862500"/>
              <a:gd name="connsiteY3" fmla="*/ 6936710 h 7288178"/>
              <a:gd name="connsiteX4" fmla="*/ 895479 w 8862500"/>
              <a:gd name="connsiteY4" fmla="*/ 6898989 h 7288178"/>
              <a:gd name="connsiteX5" fmla="*/ 0 w 8862500"/>
              <a:gd name="connsiteY5" fmla="*/ 1801089 h 7288178"/>
              <a:gd name="connsiteX0" fmla="*/ 0 w 8862500"/>
              <a:gd name="connsiteY0" fmla="*/ 1801089 h 7673100"/>
              <a:gd name="connsiteX1" fmla="*/ 8862500 w 8862500"/>
              <a:gd name="connsiteY1" fmla="*/ 0 h 7673100"/>
              <a:gd name="connsiteX2" fmla="*/ 8851095 w 8862500"/>
              <a:gd name="connsiteY2" fmla="*/ 6931579 h 7673100"/>
              <a:gd name="connsiteX3" fmla="*/ 895479 w 8862500"/>
              <a:gd name="connsiteY3" fmla="*/ 6898989 h 7673100"/>
              <a:gd name="connsiteX4" fmla="*/ 0 w 8862500"/>
              <a:gd name="connsiteY4" fmla="*/ 1801089 h 7673100"/>
              <a:gd name="connsiteX0" fmla="*/ 0 w 8862500"/>
              <a:gd name="connsiteY0" fmla="*/ 1801089 h 7290518"/>
              <a:gd name="connsiteX1" fmla="*/ 8862500 w 8862500"/>
              <a:gd name="connsiteY1" fmla="*/ 0 h 7290518"/>
              <a:gd name="connsiteX2" fmla="*/ 8851095 w 8862500"/>
              <a:gd name="connsiteY2" fmla="*/ 6931579 h 7290518"/>
              <a:gd name="connsiteX3" fmla="*/ 895479 w 8862500"/>
              <a:gd name="connsiteY3" fmla="*/ 6898989 h 7290518"/>
              <a:gd name="connsiteX4" fmla="*/ 0 w 8862500"/>
              <a:gd name="connsiteY4" fmla="*/ 1801089 h 7290518"/>
              <a:gd name="connsiteX0" fmla="*/ 0 w 8862500"/>
              <a:gd name="connsiteY0" fmla="*/ 1801089 h 6933790"/>
              <a:gd name="connsiteX1" fmla="*/ 8862500 w 8862500"/>
              <a:gd name="connsiteY1" fmla="*/ 0 h 6933790"/>
              <a:gd name="connsiteX2" fmla="*/ 8851095 w 8862500"/>
              <a:gd name="connsiteY2" fmla="*/ 6931579 h 6933790"/>
              <a:gd name="connsiteX3" fmla="*/ 895479 w 8862500"/>
              <a:gd name="connsiteY3" fmla="*/ 6898989 h 6933790"/>
              <a:gd name="connsiteX4" fmla="*/ 0 w 8862500"/>
              <a:gd name="connsiteY4" fmla="*/ 1801089 h 6933790"/>
              <a:gd name="connsiteX0" fmla="*/ 0 w 8862500"/>
              <a:gd name="connsiteY0" fmla="*/ 1801089 h 6953375"/>
              <a:gd name="connsiteX1" fmla="*/ 8862500 w 8862500"/>
              <a:gd name="connsiteY1" fmla="*/ 0 h 6953375"/>
              <a:gd name="connsiteX2" fmla="*/ 8851095 w 8862500"/>
              <a:gd name="connsiteY2" fmla="*/ 6931579 h 6953375"/>
              <a:gd name="connsiteX3" fmla="*/ 922380 w 8862500"/>
              <a:gd name="connsiteY3" fmla="*/ 6953157 h 6953375"/>
              <a:gd name="connsiteX4" fmla="*/ 0 w 8862500"/>
              <a:gd name="connsiteY4" fmla="*/ 1801089 h 6953375"/>
              <a:gd name="connsiteX0" fmla="*/ 0 w 8862500"/>
              <a:gd name="connsiteY0" fmla="*/ 1 h 5152287"/>
              <a:gd name="connsiteX1" fmla="*/ 8862500 w 8862500"/>
              <a:gd name="connsiteY1" fmla="*/ 0 h 5152287"/>
              <a:gd name="connsiteX2" fmla="*/ 8851095 w 8862500"/>
              <a:gd name="connsiteY2" fmla="*/ 5130491 h 5152287"/>
              <a:gd name="connsiteX3" fmla="*/ 922380 w 8862500"/>
              <a:gd name="connsiteY3" fmla="*/ 5152069 h 5152287"/>
              <a:gd name="connsiteX4" fmla="*/ 0 w 8862500"/>
              <a:gd name="connsiteY4" fmla="*/ 1 h 5152287"/>
              <a:gd name="connsiteX0" fmla="*/ 0 w 8875951"/>
              <a:gd name="connsiteY0" fmla="*/ 1787548 h 6939834"/>
              <a:gd name="connsiteX1" fmla="*/ 8875951 w 8875951"/>
              <a:gd name="connsiteY1" fmla="*/ 0 h 6939834"/>
              <a:gd name="connsiteX2" fmla="*/ 8851095 w 8875951"/>
              <a:gd name="connsiteY2" fmla="*/ 6918038 h 6939834"/>
              <a:gd name="connsiteX3" fmla="*/ 922380 w 8875951"/>
              <a:gd name="connsiteY3" fmla="*/ 6939616 h 6939834"/>
              <a:gd name="connsiteX4" fmla="*/ 0 w 8875951"/>
              <a:gd name="connsiteY4" fmla="*/ 1787548 h 6939834"/>
              <a:gd name="connsiteX0" fmla="*/ 0 w 8875951"/>
              <a:gd name="connsiteY0" fmla="*/ 1787548 h 6939834"/>
              <a:gd name="connsiteX1" fmla="*/ 8875951 w 8875951"/>
              <a:gd name="connsiteY1" fmla="*/ 0 h 6939834"/>
              <a:gd name="connsiteX2" fmla="*/ 8851095 w 8875951"/>
              <a:gd name="connsiteY2" fmla="*/ 6918038 h 6939834"/>
              <a:gd name="connsiteX3" fmla="*/ 922380 w 8875951"/>
              <a:gd name="connsiteY3" fmla="*/ 6939616 h 6939834"/>
              <a:gd name="connsiteX4" fmla="*/ 0 w 8875951"/>
              <a:gd name="connsiteY4" fmla="*/ 1787548 h 6939834"/>
              <a:gd name="connsiteX0" fmla="*/ 0 w 8875951"/>
              <a:gd name="connsiteY0" fmla="*/ 1787548 h 6939834"/>
              <a:gd name="connsiteX1" fmla="*/ 5695206 w 8875951"/>
              <a:gd name="connsiteY1" fmla="*/ 622933 h 6939834"/>
              <a:gd name="connsiteX2" fmla="*/ 8875951 w 8875951"/>
              <a:gd name="connsiteY2" fmla="*/ 0 h 6939834"/>
              <a:gd name="connsiteX3" fmla="*/ 8851095 w 8875951"/>
              <a:gd name="connsiteY3" fmla="*/ 6918038 h 6939834"/>
              <a:gd name="connsiteX4" fmla="*/ 922380 w 8875951"/>
              <a:gd name="connsiteY4" fmla="*/ 6939616 h 6939834"/>
              <a:gd name="connsiteX5" fmla="*/ 0 w 8875951"/>
              <a:gd name="connsiteY5" fmla="*/ 1787548 h 6939834"/>
              <a:gd name="connsiteX0" fmla="*/ 0 w 8875951"/>
              <a:gd name="connsiteY0" fmla="*/ 1787548 h 6939834"/>
              <a:gd name="connsiteX1" fmla="*/ 7416912 w 8875951"/>
              <a:gd name="connsiteY1" fmla="*/ 1164614 h 6939834"/>
              <a:gd name="connsiteX2" fmla="*/ 8875951 w 8875951"/>
              <a:gd name="connsiteY2" fmla="*/ 0 h 6939834"/>
              <a:gd name="connsiteX3" fmla="*/ 8851095 w 8875951"/>
              <a:gd name="connsiteY3" fmla="*/ 6918038 h 6939834"/>
              <a:gd name="connsiteX4" fmla="*/ 922380 w 8875951"/>
              <a:gd name="connsiteY4" fmla="*/ 6939616 h 6939834"/>
              <a:gd name="connsiteX5" fmla="*/ 0 w 8875951"/>
              <a:gd name="connsiteY5" fmla="*/ 1787548 h 6939834"/>
              <a:gd name="connsiteX0" fmla="*/ 0 w 8875951"/>
              <a:gd name="connsiteY0" fmla="*/ 1787548 h 6939834"/>
              <a:gd name="connsiteX1" fmla="*/ 6771273 w 8875951"/>
              <a:gd name="connsiteY1" fmla="*/ 595849 h 6939834"/>
              <a:gd name="connsiteX2" fmla="*/ 8875951 w 8875951"/>
              <a:gd name="connsiteY2" fmla="*/ 0 h 6939834"/>
              <a:gd name="connsiteX3" fmla="*/ 8851095 w 8875951"/>
              <a:gd name="connsiteY3" fmla="*/ 6918038 h 6939834"/>
              <a:gd name="connsiteX4" fmla="*/ 922380 w 8875951"/>
              <a:gd name="connsiteY4" fmla="*/ 6939616 h 6939834"/>
              <a:gd name="connsiteX5" fmla="*/ 0 w 8875951"/>
              <a:gd name="connsiteY5" fmla="*/ 1787548 h 6939834"/>
              <a:gd name="connsiteX0" fmla="*/ 0 w 8875951"/>
              <a:gd name="connsiteY0" fmla="*/ 1787548 h 6939834"/>
              <a:gd name="connsiteX1" fmla="*/ 6771273 w 8875951"/>
              <a:gd name="connsiteY1" fmla="*/ 595849 h 6939834"/>
              <a:gd name="connsiteX2" fmla="*/ 6932682 w 8875951"/>
              <a:gd name="connsiteY2" fmla="*/ 541680 h 6939834"/>
              <a:gd name="connsiteX3" fmla="*/ 8875951 w 8875951"/>
              <a:gd name="connsiteY3" fmla="*/ 0 h 6939834"/>
              <a:gd name="connsiteX4" fmla="*/ 8851095 w 8875951"/>
              <a:gd name="connsiteY4" fmla="*/ 6918038 h 6939834"/>
              <a:gd name="connsiteX5" fmla="*/ 922380 w 8875951"/>
              <a:gd name="connsiteY5" fmla="*/ 6939616 h 6939834"/>
              <a:gd name="connsiteX6" fmla="*/ 0 w 8875951"/>
              <a:gd name="connsiteY6" fmla="*/ 1787548 h 6939834"/>
              <a:gd name="connsiteX0" fmla="*/ 0 w 8875951"/>
              <a:gd name="connsiteY0" fmla="*/ 1787548 h 6939834"/>
              <a:gd name="connsiteX1" fmla="*/ 6771273 w 8875951"/>
              <a:gd name="connsiteY1" fmla="*/ 595849 h 6939834"/>
              <a:gd name="connsiteX2" fmla="*/ 6677117 w 8875951"/>
              <a:gd name="connsiteY2" fmla="*/ 0 h 6939834"/>
              <a:gd name="connsiteX3" fmla="*/ 8875951 w 8875951"/>
              <a:gd name="connsiteY3" fmla="*/ 0 h 6939834"/>
              <a:gd name="connsiteX4" fmla="*/ 8851095 w 8875951"/>
              <a:gd name="connsiteY4" fmla="*/ 6918038 h 6939834"/>
              <a:gd name="connsiteX5" fmla="*/ 922380 w 8875951"/>
              <a:gd name="connsiteY5" fmla="*/ 6939616 h 6939834"/>
              <a:gd name="connsiteX6" fmla="*/ 0 w 8875951"/>
              <a:gd name="connsiteY6" fmla="*/ 1787548 h 6939834"/>
              <a:gd name="connsiteX0" fmla="*/ 0 w 8875951"/>
              <a:gd name="connsiteY0" fmla="*/ 1787548 h 6919730"/>
              <a:gd name="connsiteX1" fmla="*/ 6771273 w 8875951"/>
              <a:gd name="connsiteY1" fmla="*/ 595849 h 6919730"/>
              <a:gd name="connsiteX2" fmla="*/ 6677117 w 8875951"/>
              <a:gd name="connsiteY2" fmla="*/ 0 h 6919730"/>
              <a:gd name="connsiteX3" fmla="*/ 8875951 w 8875951"/>
              <a:gd name="connsiteY3" fmla="*/ 0 h 6919730"/>
              <a:gd name="connsiteX4" fmla="*/ 8851095 w 8875951"/>
              <a:gd name="connsiteY4" fmla="*/ 6918038 h 6919730"/>
              <a:gd name="connsiteX5" fmla="*/ 829756 w 8875951"/>
              <a:gd name="connsiteY5" fmla="*/ 6869678 h 6919730"/>
              <a:gd name="connsiteX6" fmla="*/ 0 w 8875951"/>
              <a:gd name="connsiteY6" fmla="*/ 1787548 h 6919730"/>
              <a:gd name="connsiteX0" fmla="*/ 0 w 8875951"/>
              <a:gd name="connsiteY0" fmla="*/ 1787548 h 6923052"/>
              <a:gd name="connsiteX1" fmla="*/ 6771273 w 8875951"/>
              <a:gd name="connsiteY1" fmla="*/ 595849 h 6923052"/>
              <a:gd name="connsiteX2" fmla="*/ 6677117 w 8875951"/>
              <a:gd name="connsiteY2" fmla="*/ 0 h 6923052"/>
              <a:gd name="connsiteX3" fmla="*/ 8875951 w 8875951"/>
              <a:gd name="connsiteY3" fmla="*/ 0 h 6923052"/>
              <a:gd name="connsiteX4" fmla="*/ 8851095 w 8875951"/>
              <a:gd name="connsiteY4" fmla="*/ 6918038 h 6923052"/>
              <a:gd name="connsiteX5" fmla="*/ 896450 w 8875951"/>
              <a:gd name="connsiteY5" fmla="*/ 6914442 h 6923052"/>
              <a:gd name="connsiteX6" fmla="*/ 0 w 8875951"/>
              <a:gd name="connsiteY6" fmla="*/ 1787548 h 6923052"/>
              <a:gd name="connsiteX0" fmla="*/ 0 w 8875951"/>
              <a:gd name="connsiteY0" fmla="*/ 1787548 h 6920994"/>
              <a:gd name="connsiteX1" fmla="*/ 6771273 w 8875951"/>
              <a:gd name="connsiteY1" fmla="*/ 595849 h 6920994"/>
              <a:gd name="connsiteX2" fmla="*/ 6677117 w 8875951"/>
              <a:gd name="connsiteY2" fmla="*/ 0 h 6920994"/>
              <a:gd name="connsiteX3" fmla="*/ 8875951 w 8875951"/>
              <a:gd name="connsiteY3" fmla="*/ 0 h 6920994"/>
              <a:gd name="connsiteX4" fmla="*/ 8851095 w 8875951"/>
              <a:gd name="connsiteY4" fmla="*/ 6918038 h 6920994"/>
              <a:gd name="connsiteX5" fmla="*/ 1048893 w 8875951"/>
              <a:gd name="connsiteY5" fmla="*/ 6898456 h 6920994"/>
              <a:gd name="connsiteX6" fmla="*/ 0 w 8875951"/>
              <a:gd name="connsiteY6" fmla="*/ 1787548 h 6920994"/>
              <a:gd name="connsiteX0" fmla="*/ 0 w 8875951"/>
              <a:gd name="connsiteY0" fmla="*/ 1787548 h 6923845"/>
              <a:gd name="connsiteX1" fmla="*/ 6771273 w 8875951"/>
              <a:gd name="connsiteY1" fmla="*/ 595849 h 6923845"/>
              <a:gd name="connsiteX2" fmla="*/ 6677117 w 8875951"/>
              <a:gd name="connsiteY2" fmla="*/ 0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8875951"/>
              <a:gd name="connsiteY0" fmla="*/ 1787548 h 6923845"/>
              <a:gd name="connsiteX1" fmla="*/ 6771273 w 8875951"/>
              <a:gd name="connsiteY1" fmla="*/ 595849 h 6923845"/>
              <a:gd name="connsiteX2" fmla="*/ 6661238 w 8875951"/>
              <a:gd name="connsiteY2" fmla="*/ 3197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8875951"/>
              <a:gd name="connsiteY0" fmla="*/ 1787548 h 6923845"/>
              <a:gd name="connsiteX1" fmla="*/ 6768098 w 8875951"/>
              <a:gd name="connsiteY1" fmla="*/ 586257 h 6923845"/>
              <a:gd name="connsiteX2" fmla="*/ 6661238 w 8875951"/>
              <a:gd name="connsiteY2" fmla="*/ 3197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8875951"/>
              <a:gd name="connsiteY0" fmla="*/ 1787548 h 6923845"/>
              <a:gd name="connsiteX1" fmla="*/ 6768098 w 8875951"/>
              <a:gd name="connsiteY1" fmla="*/ 586257 h 6923845"/>
              <a:gd name="connsiteX2" fmla="*/ 6658063 w 8875951"/>
              <a:gd name="connsiteY2" fmla="*/ 6395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9739793"/>
              <a:gd name="connsiteY0" fmla="*/ 0 h 6926853"/>
              <a:gd name="connsiteX1" fmla="*/ 7631940 w 9739793"/>
              <a:gd name="connsiteY1" fmla="*/ 589265 h 6926853"/>
              <a:gd name="connsiteX2" fmla="*/ 7521905 w 9739793"/>
              <a:gd name="connsiteY2" fmla="*/ 9403 h 6926853"/>
              <a:gd name="connsiteX3" fmla="*/ 9739793 w 9739793"/>
              <a:gd name="connsiteY3" fmla="*/ 3008 h 6926853"/>
              <a:gd name="connsiteX4" fmla="*/ 9714937 w 9739793"/>
              <a:gd name="connsiteY4" fmla="*/ 6921046 h 6926853"/>
              <a:gd name="connsiteX5" fmla="*/ 1760292 w 9739793"/>
              <a:gd name="connsiteY5" fmla="*/ 6920648 h 6926853"/>
              <a:gd name="connsiteX6" fmla="*/ 0 w 9739793"/>
              <a:gd name="connsiteY6" fmla="*/ 0 h 6926853"/>
              <a:gd name="connsiteX0" fmla="*/ 0 w 9739793"/>
              <a:gd name="connsiteY0" fmla="*/ 0 h 6921151"/>
              <a:gd name="connsiteX1" fmla="*/ 7631940 w 9739793"/>
              <a:gd name="connsiteY1" fmla="*/ 589265 h 6921151"/>
              <a:gd name="connsiteX2" fmla="*/ 7521905 w 9739793"/>
              <a:gd name="connsiteY2" fmla="*/ 9403 h 6921151"/>
              <a:gd name="connsiteX3" fmla="*/ 9739793 w 9739793"/>
              <a:gd name="connsiteY3" fmla="*/ 3008 h 6921151"/>
              <a:gd name="connsiteX4" fmla="*/ 9714937 w 9739793"/>
              <a:gd name="connsiteY4" fmla="*/ 6921046 h 6921151"/>
              <a:gd name="connsiteX5" fmla="*/ 1036189 w 9739793"/>
              <a:gd name="connsiteY5" fmla="*/ 5859105 h 6921151"/>
              <a:gd name="connsiteX6" fmla="*/ 0 w 9739793"/>
              <a:gd name="connsiteY6" fmla="*/ 0 h 6921151"/>
              <a:gd name="connsiteX0" fmla="*/ 0 w 9739793"/>
              <a:gd name="connsiteY0" fmla="*/ 0 h 6921151"/>
              <a:gd name="connsiteX1" fmla="*/ 7521905 w 9739793"/>
              <a:gd name="connsiteY1" fmla="*/ 9403 h 6921151"/>
              <a:gd name="connsiteX2" fmla="*/ 9739793 w 9739793"/>
              <a:gd name="connsiteY2" fmla="*/ 3008 h 6921151"/>
              <a:gd name="connsiteX3" fmla="*/ 9714937 w 9739793"/>
              <a:gd name="connsiteY3" fmla="*/ 6921046 h 6921151"/>
              <a:gd name="connsiteX4" fmla="*/ 1036189 w 9739793"/>
              <a:gd name="connsiteY4" fmla="*/ 5859105 h 6921151"/>
              <a:gd name="connsiteX5" fmla="*/ 0 w 9739793"/>
              <a:gd name="connsiteY5" fmla="*/ 0 h 6921151"/>
              <a:gd name="connsiteX0" fmla="*/ 0 w 9739793"/>
              <a:gd name="connsiteY0" fmla="*/ 0 h 6921151"/>
              <a:gd name="connsiteX1" fmla="*/ 9739793 w 9739793"/>
              <a:gd name="connsiteY1" fmla="*/ 3008 h 6921151"/>
              <a:gd name="connsiteX2" fmla="*/ 9714937 w 9739793"/>
              <a:gd name="connsiteY2" fmla="*/ 6921046 h 6921151"/>
              <a:gd name="connsiteX3" fmla="*/ 1036189 w 9739793"/>
              <a:gd name="connsiteY3" fmla="*/ 5859105 h 6921151"/>
              <a:gd name="connsiteX4" fmla="*/ 0 w 9739793"/>
              <a:gd name="connsiteY4" fmla="*/ 0 h 6921151"/>
              <a:gd name="connsiteX0" fmla="*/ 0 w 9739793"/>
              <a:gd name="connsiteY0" fmla="*/ 0 h 7285042"/>
              <a:gd name="connsiteX1" fmla="*/ 9739793 w 9739793"/>
              <a:gd name="connsiteY1" fmla="*/ 3008 h 7285042"/>
              <a:gd name="connsiteX2" fmla="*/ 9714937 w 9739793"/>
              <a:gd name="connsiteY2" fmla="*/ 6921046 h 7285042"/>
              <a:gd name="connsiteX3" fmla="*/ 4392717 w 9739793"/>
              <a:gd name="connsiteY3" fmla="*/ 6270706 h 7285042"/>
              <a:gd name="connsiteX4" fmla="*/ 1036189 w 9739793"/>
              <a:gd name="connsiteY4" fmla="*/ 5859105 h 7285042"/>
              <a:gd name="connsiteX5" fmla="*/ 0 w 9739793"/>
              <a:gd name="connsiteY5" fmla="*/ 0 h 7285042"/>
              <a:gd name="connsiteX0" fmla="*/ 0 w 9739793"/>
              <a:gd name="connsiteY0" fmla="*/ 0 h 7136817"/>
              <a:gd name="connsiteX1" fmla="*/ 9739793 w 9739793"/>
              <a:gd name="connsiteY1" fmla="*/ 3008 h 7136817"/>
              <a:gd name="connsiteX2" fmla="*/ 9714937 w 9739793"/>
              <a:gd name="connsiteY2" fmla="*/ 6921046 h 7136817"/>
              <a:gd name="connsiteX3" fmla="*/ 6501508 w 9739793"/>
              <a:gd name="connsiteY3" fmla="*/ 4710365 h 7136817"/>
              <a:gd name="connsiteX4" fmla="*/ 1036189 w 9739793"/>
              <a:gd name="connsiteY4" fmla="*/ 5859105 h 7136817"/>
              <a:gd name="connsiteX5" fmla="*/ 0 w 9739793"/>
              <a:gd name="connsiteY5" fmla="*/ 0 h 7136817"/>
              <a:gd name="connsiteX0" fmla="*/ 0 w 9739793"/>
              <a:gd name="connsiteY0" fmla="*/ 0 h 7125176"/>
              <a:gd name="connsiteX1" fmla="*/ 9739793 w 9739793"/>
              <a:gd name="connsiteY1" fmla="*/ 3008 h 7125176"/>
              <a:gd name="connsiteX2" fmla="*/ 9714937 w 9739793"/>
              <a:gd name="connsiteY2" fmla="*/ 6921046 h 7125176"/>
              <a:gd name="connsiteX3" fmla="*/ 7403461 w 9739793"/>
              <a:gd name="connsiteY3" fmla="*/ 4492940 h 7125176"/>
              <a:gd name="connsiteX4" fmla="*/ 1036189 w 9739793"/>
              <a:gd name="connsiteY4" fmla="*/ 5859105 h 7125176"/>
              <a:gd name="connsiteX5" fmla="*/ 0 w 9739793"/>
              <a:gd name="connsiteY5" fmla="*/ 0 h 7125176"/>
              <a:gd name="connsiteX0" fmla="*/ 0 w 9739793"/>
              <a:gd name="connsiteY0" fmla="*/ 0 h 7137543"/>
              <a:gd name="connsiteX1" fmla="*/ 9739793 w 9739793"/>
              <a:gd name="connsiteY1" fmla="*/ 3008 h 7137543"/>
              <a:gd name="connsiteX2" fmla="*/ 9714937 w 9739793"/>
              <a:gd name="connsiteY2" fmla="*/ 6921046 h 7137543"/>
              <a:gd name="connsiteX3" fmla="*/ 7822679 w 9739793"/>
              <a:gd name="connsiteY3" fmla="*/ 4723154 h 7137543"/>
              <a:gd name="connsiteX4" fmla="*/ 1036189 w 9739793"/>
              <a:gd name="connsiteY4" fmla="*/ 5859105 h 7137543"/>
              <a:gd name="connsiteX5" fmla="*/ 0 w 9739793"/>
              <a:gd name="connsiteY5" fmla="*/ 0 h 7137543"/>
              <a:gd name="connsiteX0" fmla="*/ 0 w 9739793"/>
              <a:gd name="connsiteY0" fmla="*/ 0 h 7127138"/>
              <a:gd name="connsiteX1" fmla="*/ 9739793 w 9739793"/>
              <a:gd name="connsiteY1" fmla="*/ 3008 h 7127138"/>
              <a:gd name="connsiteX2" fmla="*/ 9714937 w 9739793"/>
              <a:gd name="connsiteY2" fmla="*/ 6921046 h 7127138"/>
              <a:gd name="connsiteX3" fmla="*/ 7822679 w 9739793"/>
              <a:gd name="connsiteY3" fmla="*/ 4531309 h 7127138"/>
              <a:gd name="connsiteX4" fmla="*/ 1036189 w 9739793"/>
              <a:gd name="connsiteY4" fmla="*/ 5859105 h 7127138"/>
              <a:gd name="connsiteX5" fmla="*/ 0 w 9739793"/>
              <a:gd name="connsiteY5" fmla="*/ 0 h 7127138"/>
              <a:gd name="connsiteX0" fmla="*/ 0 w 9739793"/>
              <a:gd name="connsiteY0" fmla="*/ 0 h 7135379"/>
              <a:gd name="connsiteX1" fmla="*/ 9739793 w 9739793"/>
              <a:gd name="connsiteY1" fmla="*/ 3008 h 7135379"/>
              <a:gd name="connsiteX2" fmla="*/ 9714937 w 9739793"/>
              <a:gd name="connsiteY2" fmla="*/ 6921046 h 7135379"/>
              <a:gd name="connsiteX3" fmla="*/ 7797272 w 9739793"/>
              <a:gd name="connsiteY3" fmla="*/ 4684785 h 7135379"/>
              <a:gd name="connsiteX4" fmla="*/ 1036189 w 9739793"/>
              <a:gd name="connsiteY4" fmla="*/ 5859105 h 7135379"/>
              <a:gd name="connsiteX5" fmla="*/ 0 w 9739793"/>
              <a:gd name="connsiteY5" fmla="*/ 0 h 7135379"/>
              <a:gd name="connsiteX0" fmla="*/ 0 w 9739793"/>
              <a:gd name="connsiteY0" fmla="*/ 0 h 7135379"/>
              <a:gd name="connsiteX1" fmla="*/ 9739793 w 9739793"/>
              <a:gd name="connsiteY1" fmla="*/ 3008 h 7135379"/>
              <a:gd name="connsiteX2" fmla="*/ 9714937 w 9739793"/>
              <a:gd name="connsiteY2" fmla="*/ 6921046 h 7135379"/>
              <a:gd name="connsiteX3" fmla="*/ 7797272 w 9739793"/>
              <a:gd name="connsiteY3" fmla="*/ 4684785 h 7135379"/>
              <a:gd name="connsiteX4" fmla="*/ 1036189 w 9739793"/>
              <a:gd name="connsiteY4" fmla="*/ 5859105 h 7135379"/>
              <a:gd name="connsiteX5" fmla="*/ 0 w 9739793"/>
              <a:gd name="connsiteY5" fmla="*/ 0 h 7135379"/>
              <a:gd name="connsiteX0" fmla="*/ 0 w 9739793"/>
              <a:gd name="connsiteY0" fmla="*/ 0 h 7135379"/>
              <a:gd name="connsiteX1" fmla="*/ 9739793 w 9739793"/>
              <a:gd name="connsiteY1" fmla="*/ 3008 h 7135379"/>
              <a:gd name="connsiteX2" fmla="*/ 9714937 w 9739793"/>
              <a:gd name="connsiteY2" fmla="*/ 6921046 h 7135379"/>
              <a:gd name="connsiteX3" fmla="*/ 7797272 w 9739793"/>
              <a:gd name="connsiteY3" fmla="*/ 4684785 h 7135379"/>
              <a:gd name="connsiteX4" fmla="*/ 1036189 w 9739793"/>
              <a:gd name="connsiteY4" fmla="*/ 5859105 h 7135379"/>
              <a:gd name="connsiteX5" fmla="*/ 0 w 9739793"/>
              <a:gd name="connsiteY5" fmla="*/ 0 h 7135379"/>
              <a:gd name="connsiteX0" fmla="*/ 0 w 9739793"/>
              <a:gd name="connsiteY0" fmla="*/ 0 h 7311619"/>
              <a:gd name="connsiteX1" fmla="*/ 9739793 w 9739793"/>
              <a:gd name="connsiteY1" fmla="*/ 3008 h 7311619"/>
              <a:gd name="connsiteX2" fmla="*/ 9714937 w 9739793"/>
              <a:gd name="connsiteY2" fmla="*/ 6921046 h 7311619"/>
              <a:gd name="connsiteX3" fmla="*/ 8965998 w 9739793"/>
              <a:gd name="connsiteY3" fmla="*/ 6257917 h 7311619"/>
              <a:gd name="connsiteX4" fmla="*/ 7797272 w 9739793"/>
              <a:gd name="connsiteY4" fmla="*/ 4684785 h 7311619"/>
              <a:gd name="connsiteX5" fmla="*/ 1036189 w 9739793"/>
              <a:gd name="connsiteY5" fmla="*/ 5859105 h 7311619"/>
              <a:gd name="connsiteX6" fmla="*/ 0 w 9739793"/>
              <a:gd name="connsiteY6" fmla="*/ 0 h 7311619"/>
              <a:gd name="connsiteX0" fmla="*/ 0 w 9739793"/>
              <a:gd name="connsiteY0" fmla="*/ 0 h 7479440"/>
              <a:gd name="connsiteX1" fmla="*/ 9739793 w 9739793"/>
              <a:gd name="connsiteY1" fmla="*/ 3008 h 7479440"/>
              <a:gd name="connsiteX2" fmla="*/ 9714937 w 9739793"/>
              <a:gd name="connsiteY2" fmla="*/ 6921046 h 7479440"/>
              <a:gd name="connsiteX3" fmla="*/ 8203785 w 9739793"/>
              <a:gd name="connsiteY3" fmla="*/ 6922981 h 7479440"/>
              <a:gd name="connsiteX4" fmla="*/ 7797272 w 9739793"/>
              <a:gd name="connsiteY4" fmla="*/ 4684785 h 7479440"/>
              <a:gd name="connsiteX5" fmla="*/ 1036189 w 9739793"/>
              <a:gd name="connsiteY5" fmla="*/ 5859105 h 7479440"/>
              <a:gd name="connsiteX6" fmla="*/ 0 w 9739793"/>
              <a:gd name="connsiteY6" fmla="*/ 0 h 7479440"/>
              <a:gd name="connsiteX0" fmla="*/ 0 w 9739793"/>
              <a:gd name="connsiteY0" fmla="*/ 0 h 7479440"/>
              <a:gd name="connsiteX1" fmla="*/ 9739793 w 9739793"/>
              <a:gd name="connsiteY1" fmla="*/ 3008 h 7479440"/>
              <a:gd name="connsiteX2" fmla="*/ 9714937 w 9739793"/>
              <a:gd name="connsiteY2" fmla="*/ 6921046 h 7479440"/>
              <a:gd name="connsiteX3" fmla="*/ 8203785 w 9739793"/>
              <a:gd name="connsiteY3" fmla="*/ 6922981 h 7479440"/>
              <a:gd name="connsiteX4" fmla="*/ 7797272 w 9739793"/>
              <a:gd name="connsiteY4" fmla="*/ 4684785 h 7479440"/>
              <a:gd name="connsiteX5" fmla="*/ 1036189 w 9739793"/>
              <a:gd name="connsiteY5" fmla="*/ 5859105 h 7479440"/>
              <a:gd name="connsiteX6" fmla="*/ 0 w 9739793"/>
              <a:gd name="connsiteY6" fmla="*/ 0 h 7479440"/>
              <a:gd name="connsiteX0" fmla="*/ 0 w 9739793"/>
              <a:gd name="connsiteY0" fmla="*/ 0 h 7479440"/>
              <a:gd name="connsiteX1" fmla="*/ 9739793 w 9739793"/>
              <a:gd name="connsiteY1" fmla="*/ 3008 h 7479440"/>
              <a:gd name="connsiteX2" fmla="*/ 9714937 w 9739793"/>
              <a:gd name="connsiteY2" fmla="*/ 6921046 h 7479440"/>
              <a:gd name="connsiteX3" fmla="*/ 8203785 w 9739793"/>
              <a:gd name="connsiteY3" fmla="*/ 6922981 h 7479440"/>
              <a:gd name="connsiteX4" fmla="*/ 7797272 w 9739793"/>
              <a:gd name="connsiteY4" fmla="*/ 4684785 h 7479440"/>
              <a:gd name="connsiteX5" fmla="*/ 1036189 w 9739793"/>
              <a:gd name="connsiteY5" fmla="*/ 5859105 h 7479440"/>
              <a:gd name="connsiteX6" fmla="*/ 0 w 9739793"/>
              <a:gd name="connsiteY6" fmla="*/ 0 h 7479440"/>
              <a:gd name="connsiteX0" fmla="*/ 0 w 9739793"/>
              <a:gd name="connsiteY0" fmla="*/ 0 h 7089580"/>
              <a:gd name="connsiteX1" fmla="*/ 9739793 w 9739793"/>
              <a:gd name="connsiteY1" fmla="*/ 3008 h 7089580"/>
              <a:gd name="connsiteX2" fmla="*/ 9714937 w 9739793"/>
              <a:gd name="connsiteY2" fmla="*/ 6921046 h 7089580"/>
              <a:gd name="connsiteX3" fmla="*/ 8203785 w 9739793"/>
              <a:gd name="connsiteY3" fmla="*/ 6922981 h 7089580"/>
              <a:gd name="connsiteX4" fmla="*/ 7797272 w 9739793"/>
              <a:gd name="connsiteY4" fmla="*/ 4684785 h 7089580"/>
              <a:gd name="connsiteX5" fmla="*/ 1036189 w 9739793"/>
              <a:gd name="connsiteY5" fmla="*/ 5859105 h 7089580"/>
              <a:gd name="connsiteX6" fmla="*/ 0 w 9739793"/>
              <a:gd name="connsiteY6" fmla="*/ 0 h 7089580"/>
              <a:gd name="connsiteX0" fmla="*/ 0 w 9739793"/>
              <a:gd name="connsiteY0" fmla="*/ 0 h 6936148"/>
              <a:gd name="connsiteX1" fmla="*/ 9739793 w 9739793"/>
              <a:gd name="connsiteY1" fmla="*/ 3008 h 6936148"/>
              <a:gd name="connsiteX2" fmla="*/ 9714937 w 9739793"/>
              <a:gd name="connsiteY2" fmla="*/ 6921046 h 6936148"/>
              <a:gd name="connsiteX3" fmla="*/ 8203785 w 9739793"/>
              <a:gd name="connsiteY3" fmla="*/ 6922981 h 6936148"/>
              <a:gd name="connsiteX4" fmla="*/ 7797272 w 9739793"/>
              <a:gd name="connsiteY4" fmla="*/ 4684785 h 6936148"/>
              <a:gd name="connsiteX5" fmla="*/ 1036189 w 9739793"/>
              <a:gd name="connsiteY5" fmla="*/ 5859105 h 6936148"/>
              <a:gd name="connsiteX6" fmla="*/ 0 w 9739793"/>
              <a:gd name="connsiteY6" fmla="*/ 0 h 6936148"/>
              <a:gd name="connsiteX0" fmla="*/ 0 w 9739793"/>
              <a:gd name="connsiteY0" fmla="*/ 0 h 6936148"/>
              <a:gd name="connsiteX1" fmla="*/ 9739793 w 9739793"/>
              <a:gd name="connsiteY1" fmla="*/ 3008 h 6936148"/>
              <a:gd name="connsiteX2" fmla="*/ 9714937 w 9739793"/>
              <a:gd name="connsiteY2" fmla="*/ 6921046 h 6936148"/>
              <a:gd name="connsiteX3" fmla="*/ 8203785 w 9739793"/>
              <a:gd name="connsiteY3" fmla="*/ 6922981 h 6936148"/>
              <a:gd name="connsiteX4" fmla="*/ 7797272 w 9739793"/>
              <a:gd name="connsiteY4" fmla="*/ 4684785 h 6936148"/>
              <a:gd name="connsiteX5" fmla="*/ 1033013 w 9739793"/>
              <a:gd name="connsiteY5" fmla="*/ 5881487 h 6936148"/>
              <a:gd name="connsiteX6" fmla="*/ 0 w 9739793"/>
              <a:gd name="connsiteY6" fmla="*/ 0 h 6936148"/>
              <a:gd name="connsiteX0" fmla="*/ 0 w 9739793"/>
              <a:gd name="connsiteY0" fmla="*/ 0 h 6938470"/>
              <a:gd name="connsiteX1" fmla="*/ 9739793 w 9739793"/>
              <a:gd name="connsiteY1" fmla="*/ 3008 h 6938470"/>
              <a:gd name="connsiteX2" fmla="*/ 9714937 w 9739793"/>
              <a:gd name="connsiteY2" fmla="*/ 6921046 h 6938470"/>
              <a:gd name="connsiteX3" fmla="*/ 8197433 w 9739793"/>
              <a:gd name="connsiteY3" fmla="*/ 6926179 h 6938470"/>
              <a:gd name="connsiteX4" fmla="*/ 7797272 w 9739793"/>
              <a:gd name="connsiteY4" fmla="*/ 4684785 h 6938470"/>
              <a:gd name="connsiteX5" fmla="*/ 1033013 w 9739793"/>
              <a:gd name="connsiteY5" fmla="*/ 5881487 h 6938470"/>
              <a:gd name="connsiteX6" fmla="*/ 0 w 9739793"/>
              <a:gd name="connsiteY6" fmla="*/ 0 h 6938470"/>
              <a:gd name="connsiteX0" fmla="*/ 0 w 9739793"/>
              <a:gd name="connsiteY0" fmla="*/ 0 h 6934207"/>
              <a:gd name="connsiteX1" fmla="*/ 9739793 w 9739793"/>
              <a:gd name="connsiteY1" fmla="*/ 3008 h 6934207"/>
              <a:gd name="connsiteX2" fmla="*/ 9714937 w 9739793"/>
              <a:gd name="connsiteY2" fmla="*/ 6921046 h 6934207"/>
              <a:gd name="connsiteX3" fmla="*/ 8197433 w 9739793"/>
              <a:gd name="connsiteY3" fmla="*/ 6926179 h 6934207"/>
              <a:gd name="connsiteX4" fmla="*/ 7797272 w 9739793"/>
              <a:gd name="connsiteY4" fmla="*/ 4684785 h 6934207"/>
              <a:gd name="connsiteX5" fmla="*/ 1033013 w 9739793"/>
              <a:gd name="connsiteY5" fmla="*/ 5881487 h 6934207"/>
              <a:gd name="connsiteX6" fmla="*/ 0 w 9739793"/>
              <a:gd name="connsiteY6" fmla="*/ 0 h 6934207"/>
              <a:gd name="connsiteX0" fmla="*/ 0 w 9739793"/>
              <a:gd name="connsiteY0" fmla="*/ 0 h 6926218"/>
              <a:gd name="connsiteX1" fmla="*/ 9739793 w 9739793"/>
              <a:gd name="connsiteY1" fmla="*/ 3008 h 6926218"/>
              <a:gd name="connsiteX2" fmla="*/ 9714937 w 9739793"/>
              <a:gd name="connsiteY2" fmla="*/ 6921046 h 6926218"/>
              <a:gd name="connsiteX3" fmla="*/ 8197433 w 9739793"/>
              <a:gd name="connsiteY3" fmla="*/ 6926179 h 6926218"/>
              <a:gd name="connsiteX4" fmla="*/ 7797272 w 9739793"/>
              <a:gd name="connsiteY4" fmla="*/ 4684785 h 6926218"/>
              <a:gd name="connsiteX5" fmla="*/ 1033013 w 9739793"/>
              <a:gd name="connsiteY5" fmla="*/ 5881487 h 6926218"/>
              <a:gd name="connsiteX6" fmla="*/ 0 w 9739793"/>
              <a:gd name="connsiteY6" fmla="*/ 0 h 692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39793" h="6926218">
                <a:moveTo>
                  <a:pt x="0" y="0"/>
                </a:moveTo>
                <a:lnTo>
                  <a:pt x="9739793" y="3008"/>
                </a:lnTo>
                <a:cubicBezTo>
                  <a:pt x="9735991" y="2313534"/>
                  <a:pt x="9718739" y="4610520"/>
                  <a:pt x="9714937" y="6921046"/>
                </a:cubicBezTo>
                <a:cubicBezTo>
                  <a:pt x="9713006" y="6927567"/>
                  <a:pt x="8196280" y="6921595"/>
                  <a:pt x="8197433" y="6926179"/>
                </a:cubicBezTo>
                <a:cubicBezTo>
                  <a:pt x="8195411" y="6937160"/>
                  <a:pt x="7810441" y="4674516"/>
                  <a:pt x="7797272" y="4684785"/>
                </a:cubicBezTo>
                <a:cubicBezTo>
                  <a:pt x="7811723" y="4699641"/>
                  <a:pt x="1028327" y="5890640"/>
                  <a:pt x="1033013" y="588148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1BA3A19D-F7A9-A841-8D09-DADD6564AB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943" y="1232115"/>
            <a:ext cx="3518532" cy="1270985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</a:t>
            </a:r>
            <a:br>
              <a:rPr lang="en-GB"/>
            </a:br>
            <a:r>
              <a:rPr lang="en-GB"/>
              <a:t>add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7AC56A-9013-C641-ACD9-6FCF56A190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1943" y="2573497"/>
            <a:ext cx="3542060" cy="1526381"/>
          </a:xfrm>
        </p:spPr>
        <p:txBody>
          <a:bodyPr>
            <a:normAutofit/>
          </a:bodyPr>
          <a:lstStyle>
            <a:lvl1pPr>
              <a:defRPr sz="105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105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105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105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105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7F9B166E-6809-544E-9AF1-E3739D137D0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7489DC-9303-4F40-97B7-3B6D64C82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03083"/>
      </p:ext>
    </p:extLst>
  </p:cSld>
  <p:clrMapOvr>
    <a:masterClrMapping/>
  </p:clrMapOvr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4_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D6596E44-FEEC-D144-AB9A-E46C5ACA0ACE}"/>
              </a:ext>
            </a:extLst>
          </p:cNvPr>
          <p:cNvSpPr/>
          <p:nvPr/>
        </p:nvSpPr>
        <p:spPr>
          <a:xfrm>
            <a:off x="1828371" y="0"/>
            <a:ext cx="7315630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rgbClr val="4B0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FA443874-7CA1-9048-8FB6-92E5374480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6905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F8E3AF47-D713-5348-943C-B1429ED6091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80128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1BE3A73-812D-6141-855E-4819FDCAB4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76905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bg1"/>
                </a:solidFill>
                <a:latin typeface="WT Gothic Light" pitchFamily="2" charset="77"/>
                <a:ea typeface="Roboto Light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C0DECB30-08D4-3049-BC24-71DA4D361C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1168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6" name="Picture Placeholder 17">
            <a:extLst>
              <a:ext uri="{FF2B5EF4-FFF2-40B4-BE49-F238E27FC236}">
                <a16:creationId xmlns:a16="http://schemas.microsoft.com/office/drawing/2014/main" id="{44B4C606-0D72-784A-8F6D-86979735E74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04391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F7C40F00-89A6-394B-A892-08DFB5C1C4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01168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bg1"/>
                </a:solidFill>
                <a:latin typeface="WT Gothic Light" pitchFamily="2" charset="77"/>
                <a:ea typeface="Roboto Light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11CC934-95EA-1E40-AEA6-13D3F4E127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7088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9" name="Picture Placeholder 17">
            <a:extLst>
              <a:ext uri="{FF2B5EF4-FFF2-40B4-BE49-F238E27FC236}">
                <a16:creationId xmlns:a16="http://schemas.microsoft.com/office/drawing/2014/main" id="{778EA936-208B-8F4E-ABB3-894E6560DDF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50311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C02B66A3-BF73-0D46-8245-7E425577FB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47088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bg1"/>
                </a:solidFill>
                <a:latin typeface="WT Gothic Light" pitchFamily="2" charset="77"/>
                <a:ea typeface="Roboto Light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EF53C5E8-F69B-944A-86A0-9ECD8336B7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78571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42" name="Picture Placeholder 17">
            <a:extLst>
              <a:ext uri="{FF2B5EF4-FFF2-40B4-BE49-F238E27FC236}">
                <a16:creationId xmlns:a16="http://schemas.microsoft.com/office/drawing/2014/main" id="{B8D7A722-2D11-A64B-AD00-BB790EE9A09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81794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69302F8-FEE2-0742-B64E-61EF5B8FD2B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8571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bg1"/>
                </a:solidFill>
                <a:latin typeface="WT Gothic Light" pitchFamily="2" charset="77"/>
                <a:ea typeface="Roboto Light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4B81C8F2-23C1-B74E-93C8-71CECB068FB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33F3B88-4840-844E-A666-5C46DD9A5B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09FC6DE1-DC34-4C49-B5BF-22A69D3CB9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2DCCE36-4B0C-AE4A-A8D5-CB4FD556E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8957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8_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886F5E98-784F-8A43-9E8D-3266AEF6A0E5}"/>
              </a:ext>
            </a:extLst>
          </p:cNvPr>
          <p:cNvSpPr/>
          <p:nvPr/>
        </p:nvSpPr>
        <p:spPr>
          <a:xfrm>
            <a:off x="1828371" y="0"/>
            <a:ext cx="7315630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rgbClr val="4B0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4F91-19EF-1045-82B6-F01183FC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720FCC2-3793-A04C-98AD-F68A433B9EA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B5476C7-265F-AF43-A8CC-FC5242A9F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5C928F1-F31A-1649-A9C5-4BE169D285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0898AB-CCDF-FD43-8E01-4400020CC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92724"/>
      </p:ext>
    </p:extLst>
  </p:cSld>
  <p:clrMapOvr>
    <a:masterClrMapping/>
  </p:clrMapOvr>
  <p:hf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2_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833E631E-A665-2D44-A148-9F45FBABA0CE}"/>
              </a:ext>
            </a:extLst>
          </p:cNvPr>
          <p:cNvSpPr/>
          <p:nvPr/>
        </p:nvSpPr>
        <p:spPr>
          <a:xfrm>
            <a:off x="2512032" y="0"/>
            <a:ext cx="6631969" cy="5145513"/>
          </a:xfrm>
          <a:custGeom>
            <a:avLst/>
            <a:gdLst>
              <a:gd name="connsiteX0" fmla="*/ 904126 w 8856324"/>
              <a:gd name="connsiteY0" fmla="*/ 6873411 h 6924782"/>
              <a:gd name="connsiteX1" fmla="*/ 0 w 8856324"/>
              <a:gd name="connsiteY1" fmla="*/ 1787703 h 6924782"/>
              <a:gd name="connsiteX2" fmla="*/ 6770670 w 8856324"/>
              <a:gd name="connsiteY2" fmla="*/ 595901 h 6924782"/>
              <a:gd name="connsiteX3" fmla="*/ 6667928 w 8856324"/>
              <a:gd name="connsiteY3" fmla="*/ 0 h 6924782"/>
              <a:gd name="connsiteX4" fmla="*/ 8856324 w 8856324"/>
              <a:gd name="connsiteY4" fmla="*/ 30822 h 6924782"/>
              <a:gd name="connsiteX5" fmla="*/ 8856324 w 8856324"/>
              <a:gd name="connsiteY5" fmla="*/ 6924782 h 6924782"/>
              <a:gd name="connsiteX6" fmla="*/ 904126 w 8856324"/>
              <a:gd name="connsiteY6" fmla="*/ 6873411 h 6924782"/>
              <a:gd name="connsiteX0" fmla="*/ 904126 w 8856324"/>
              <a:gd name="connsiteY0" fmla="*/ 6873411 h 6924782"/>
              <a:gd name="connsiteX1" fmla="*/ 0 w 8856324"/>
              <a:gd name="connsiteY1" fmla="*/ 1787703 h 6924782"/>
              <a:gd name="connsiteX2" fmla="*/ 6770670 w 8856324"/>
              <a:gd name="connsiteY2" fmla="*/ 595901 h 6924782"/>
              <a:gd name="connsiteX3" fmla="*/ 6667928 w 8856324"/>
              <a:gd name="connsiteY3" fmla="*/ 0 h 6924782"/>
              <a:gd name="connsiteX4" fmla="*/ 8856324 w 8856324"/>
              <a:gd name="connsiteY4" fmla="*/ 5064 h 6924782"/>
              <a:gd name="connsiteX5" fmla="*/ 8856324 w 8856324"/>
              <a:gd name="connsiteY5" fmla="*/ 6924782 h 6924782"/>
              <a:gd name="connsiteX6" fmla="*/ 904126 w 8856324"/>
              <a:gd name="connsiteY6" fmla="*/ 6873411 h 6924782"/>
              <a:gd name="connsiteX0" fmla="*/ 919757 w 8856324"/>
              <a:gd name="connsiteY0" fmla="*/ 6936543 h 6936543"/>
              <a:gd name="connsiteX1" fmla="*/ 0 w 8856324"/>
              <a:gd name="connsiteY1" fmla="*/ 1787703 h 6936543"/>
              <a:gd name="connsiteX2" fmla="*/ 6770670 w 8856324"/>
              <a:gd name="connsiteY2" fmla="*/ 595901 h 6936543"/>
              <a:gd name="connsiteX3" fmla="*/ 6667928 w 8856324"/>
              <a:gd name="connsiteY3" fmla="*/ 0 h 6936543"/>
              <a:gd name="connsiteX4" fmla="*/ 8856324 w 8856324"/>
              <a:gd name="connsiteY4" fmla="*/ 5064 h 6936543"/>
              <a:gd name="connsiteX5" fmla="*/ 8856324 w 8856324"/>
              <a:gd name="connsiteY5" fmla="*/ 6924782 h 6936543"/>
              <a:gd name="connsiteX6" fmla="*/ 919757 w 8856324"/>
              <a:gd name="connsiteY6" fmla="*/ 6936543 h 6936543"/>
              <a:gd name="connsiteX0" fmla="*/ 910779 w 8856324"/>
              <a:gd name="connsiteY0" fmla="*/ 6927492 h 6927492"/>
              <a:gd name="connsiteX1" fmla="*/ 0 w 8856324"/>
              <a:gd name="connsiteY1" fmla="*/ 1787703 h 6927492"/>
              <a:gd name="connsiteX2" fmla="*/ 6770670 w 8856324"/>
              <a:gd name="connsiteY2" fmla="*/ 595901 h 6927492"/>
              <a:gd name="connsiteX3" fmla="*/ 6667928 w 8856324"/>
              <a:gd name="connsiteY3" fmla="*/ 0 h 6927492"/>
              <a:gd name="connsiteX4" fmla="*/ 8856324 w 8856324"/>
              <a:gd name="connsiteY4" fmla="*/ 5064 h 6927492"/>
              <a:gd name="connsiteX5" fmla="*/ 8856324 w 8856324"/>
              <a:gd name="connsiteY5" fmla="*/ 6924782 h 6927492"/>
              <a:gd name="connsiteX6" fmla="*/ 910779 w 8856324"/>
              <a:gd name="connsiteY6" fmla="*/ 6927492 h 692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56324" h="6927492">
                <a:moveTo>
                  <a:pt x="910779" y="6927492"/>
                </a:moveTo>
                <a:lnTo>
                  <a:pt x="0" y="1787703"/>
                </a:lnTo>
                <a:lnTo>
                  <a:pt x="6770670" y="595901"/>
                </a:lnTo>
                <a:lnTo>
                  <a:pt x="6667928" y="0"/>
                </a:lnTo>
                <a:lnTo>
                  <a:pt x="8856324" y="5064"/>
                </a:lnTo>
                <a:lnTo>
                  <a:pt x="8856324" y="6924782"/>
                </a:lnTo>
                <a:lnTo>
                  <a:pt x="910779" y="6927492"/>
                </a:lnTo>
                <a:close/>
              </a:path>
            </a:pathLst>
          </a:custGeom>
          <a:solidFill>
            <a:srgbClr val="4B0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4F91-19EF-1045-82B6-F01183FC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8D27BF8-1789-DB4A-8553-E3D5705A4E3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F18535A-6750-7D44-BDD3-4A0F822EC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E4FBE045-3F29-4C47-A983-C8A2B7B20D1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582911-4359-9549-B173-B5C5708B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09997"/>
      </p:ext>
    </p:extLst>
  </p:cSld>
  <p:clrMapOvr>
    <a:masterClrMapping/>
  </p:clrMapOvr>
  <p:hf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3_Custom Layout">
    <p:bg>
      <p:bgPr>
        <a:solidFill>
          <a:srgbClr val="4B0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722BA149-4187-AC4B-B1B1-3383157CE8B7}"/>
              </a:ext>
            </a:extLst>
          </p:cNvPr>
          <p:cNvSpPr/>
          <p:nvPr/>
        </p:nvSpPr>
        <p:spPr>
          <a:xfrm>
            <a:off x="1563958" y="-1"/>
            <a:ext cx="7580042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4F91-19EF-1045-82B6-F01183FC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EA0B07FE-7343-5149-B22D-A5361C2C5F85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B36AD7A-7AC5-7940-B950-3A7835B0D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6CDCAC1-646A-B04C-90BE-464CAB8A33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8AE540-B569-5344-8453-7238E2F31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3080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1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8C7A55-4069-F344-96A3-B9C8E956508E}"/>
              </a:ext>
            </a:extLst>
          </p:cNvPr>
          <p:cNvGrpSpPr/>
          <p:nvPr/>
        </p:nvGrpSpPr>
        <p:grpSpPr>
          <a:xfrm>
            <a:off x="1544394" y="0"/>
            <a:ext cx="7599607" cy="5143500"/>
            <a:chOff x="2059191" y="0"/>
            <a:chExt cx="10132809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44D9742-7134-6444-BF69-6DEAA1198B43}"/>
                </a:ext>
              </a:extLst>
            </p:cNvPr>
            <p:cNvSpPr/>
            <p:nvPr userDrawn="1"/>
          </p:nvSpPr>
          <p:spPr>
            <a:xfrm>
              <a:off x="7262191" y="0"/>
              <a:ext cx="4929809" cy="6858000"/>
            </a:xfrm>
            <a:prstGeom prst="rect">
              <a:avLst/>
            </a:prstGeom>
            <a:solidFill>
              <a:srgbClr val="183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0" b="0" i="0">
                <a:latin typeface="WT Gothic Light" pitchFamily="2" charset="77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76C7850-A007-5B40-A5B3-5852C912E5BB}"/>
                </a:ext>
              </a:extLst>
            </p:cNvPr>
            <p:cNvSpPr/>
            <p:nvPr userDrawn="1"/>
          </p:nvSpPr>
          <p:spPr>
            <a:xfrm>
              <a:off x="2059191" y="0"/>
              <a:ext cx="5609968" cy="1681607"/>
            </a:xfrm>
            <a:custGeom>
              <a:avLst/>
              <a:gdLst>
                <a:gd name="connsiteX0" fmla="*/ 0 w 5609968"/>
                <a:gd name="connsiteY0" fmla="*/ 0 h 1705233"/>
                <a:gd name="connsiteX1" fmla="*/ 296563 w 5609968"/>
                <a:gd name="connsiteY1" fmla="*/ 1705233 h 1705233"/>
                <a:gd name="connsiteX2" fmla="*/ 5609968 w 5609968"/>
                <a:gd name="connsiteY2" fmla="*/ 774357 h 1705233"/>
                <a:gd name="connsiteX3" fmla="*/ 5609968 w 5609968"/>
                <a:gd name="connsiteY3" fmla="*/ 8238 h 1705233"/>
                <a:gd name="connsiteX4" fmla="*/ 0 w 5609968"/>
                <a:gd name="connsiteY4" fmla="*/ 0 h 170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968" h="1705233">
                  <a:moveTo>
                    <a:pt x="0" y="0"/>
                  </a:moveTo>
                  <a:lnTo>
                    <a:pt x="296563" y="1705233"/>
                  </a:lnTo>
                  <a:lnTo>
                    <a:pt x="5609968" y="774357"/>
                  </a:lnTo>
                  <a:lnTo>
                    <a:pt x="5609968" y="8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3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0" i="0">
                <a:latin typeface="WT Gothic Light" pitchFamily="2" charset="77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07FED6B-8EA6-104A-A75A-1212B27543DB}"/>
                </a:ext>
              </a:extLst>
            </p:cNvPr>
            <p:cNvSpPr/>
            <p:nvPr userDrawn="1"/>
          </p:nvSpPr>
          <p:spPr>
            <a:xfrm>
              <a:off x="3167743" y="5461907"/>
              <a:ext cx="4490357" cy="1396093"/>
            </a:xfrm>
            <a:custGeom>
              <a:avLst/>
              <a:gdLst>
                <a:gd name="connsiteX0" fmla="*/ 122464 w 4490357"/>
                <a:gd name="connsiteY0" fmla="*/ 1396093 h 1404257"/>
                <a:gd name="connsiteX1" fmla="*/ 0 w 4490357"/>
                <a:gd name="connsiteY1" fmla="*/ 816429 h 1404257"/>
                <a:gd name="connsiteX2" fmla="*/ 4490357 w 4490357"/>
                <a:gd name="connsiteY2" fmla="*/ 0 h 1404257"/>
                <a:gd name="connsiteX3" fmla="*/ 4490357 w 4490357"/>
                <a:gd name="connsiteY3" fmla="*/ 1404257 h 1404257"/>
                <a:gd name="connsiteX4" fmla="*/ 122464 w 4490357"/>
                <a:gd name="connsiteY4" fmla="*/ 1396093 h 140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0357" h="1404257">
                  <a:moveTo>
                    <a:pt x="122464" y="1396093"/>
                  </a:moveTo>
                  <a:lnTo>
                    <a:pt x="0" y="816429"/>
                  </a:lnTo>
                  <a:lnTo>
                    <a:pt x="4490357" y="0"/>
                  </a:lnTo>
                  <a:lnTo>
                    <a:pt x="4490357" y="1404257"/>
                  </a:lnTo>
                  <a:lnTo>
                    <a:pt x="122464" y="1396093"/>
                  </a:lnTo>
                  <a:close/>
                </a:path>
              </a:pathLst>
            </a:custGeom>
            <a:solidFill>
              <a:srgbClr val="183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0" i="0">
                <a:latin typeface="WT Gothic Light" pitchFamily="2" charset="77"/>
              </a:endParaRPr>
            </a:p>
          </p:txBody>
        </p:sp>
      </p:grp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0AC71FA1-0DC5-1A44-8A87-D87F7B99C82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328309"/>
            <a:ext cx="4260056" cy="4486883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b="0" i="0">
                <a:solidFill>
                  <a:schemeClr val="bg1"/>
                </a:solidFill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EF18443-1112-2043-9C9B-2F79077AAC3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9B3C7817-1F0A-874C-A284-B2CE8C59AD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B68A1AE-1385-9A46-A3AC-DA199D19F7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B5EDB1FF-F1B1-7548-BACC-ACA225263B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411043-98CE-4245-A48E-887B2E3CD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0005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9_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D109CFF-8210-0343-B2B2-710376C7533F}"/>
              </a:ext>
            </a:extLst>
          </p:cNvPr>
          <p:cNvSpPr/>
          <p:nvPr/>
        </p:nvSpPr>
        <p:spPr>
          <a:xfrm>
            <a:off x="1828371" y="0"/>
            <a:ext cx="7315630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rgbClr val="4B0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FE5090A-A6AE-F546-881B-63921626B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5179"/>
            <a:ext cx="4087801" cy="331463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AD59789-39D4-AA4C-B1C4-C59B626C9EB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744259" y="1005179"/>
            <a:ext cx="4087801" cy="331463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8D103B56-3FB5-5547-B2BA-B8C8C081A11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A661B4E-1C9E-144F-825E-C225F572BE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F9B283F-99E9-0942-982B-139F2EA14AB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8B4641-75EC-1242-B0C5-C74A91E2E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26583"/>
      </p:ext>
    </p:extLst>
  </p:cSld>
  <p:clrMapOvr>
    <a:masterClrMapping/>
  </p:clrMapOvr>
  <p:hf hdr="0" ft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0_Custom Layout">
    <p:bg>
      <p:bgPr>
        <a:solidFill>
          <a:srgbClr val="4B0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19C9527A-FC0B-4A40-A7C0-29604671A79F}"/>
              </a:ext>
            </a:extLst>
          </p:cNvPr>
          <p:cNvSpPr/>
          <p:nvPr/>
        </p:nvSpPr>
        <p:spPr>
          <a:xfrm>
            <a:off x="1563958" y="-1"/>
            <a:ext cx="7580042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3575" y="0"/>
            <a:ext cx="3400425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E6E0378-24B9-A04D-8F34-66200F013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2" y="1005179"/>
            <a:ext cx="5100600" cy="3314634"/>
          </a:xfrm>
          <a:prstGeom prst="rect">
            <a:avLst/>
          </a:prstGeom>
        </p:spPr>
        <p:txBody>
          <a:bodyPr numCol="2" spcCol="252000"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98726B23-A350-024F-BC46-35056A37FCA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27667DB-2E4E-024D-B7B6-525155F508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5303044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1ACF0CB-DFFA-0943-8551-5D6A11A40A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5303044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32C584-0834-C246-8116-41F449EDA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30153"/>
      </p:ext>
    </p:extLst>
  </p:cSld>
  <p:clrMapOvr>
    <a:masterClrMapping/>
  </p:clrMapOvr>
  <p:hf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1_Custom Layout">
    <p:bg>
      <p:bgPr>
        <a:solidFill>
          <a:srgbClr val="4B0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326BBC87-36F1-3746-A609-2FF75BFB9845}"/>
              </a:ext>
            </a:extLst>
          </p:cNvPr>
          <p:cNvSpPr/>
          <p:nvPr/>
        </p:nvSpPr>
        <p:spPr>
          <a:xfrm>
            <a:off x="1563958" y="-1"/>
            <a:ext cx="7580042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E3F14A2-4A10-8340-BDB5-8F7590558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5179"/>
            <a:ext cx="4131469" cy="3104859"/>
          </a:xfrm>
          <a:prstGeom prst="rect">
            <a:avLst/>
          </a:prstGeom>
        </p:spPr>
        <p:txBody>
          <a:bodyPr numCol="2" spcCol="252000"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01C1E2F4-C42C-B749-A682-FDF0E72DF7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50D92D-B00F-AE48-9FA1-0D0428D1BE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4131469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EA490B-5C8B-8A4D-87F4-419621747C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4131469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28479B-460F-C143-9828-B3F869BAA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9946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4_Custom Layout">
    <p:bg>
      <p:bgPr>
        <a:solidFill>
          <a:srgbClr val="4B0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2257F59E-59AB-2544-8359-C17D7F037F03}"/>
              </a:ext>
            </a:extLst>
          </p:cNvPr>
          <p:cNvSpPr/>
          <p:nvPr/>
        </p:nvSpPr>
        <p:spPr>
          <a:xfrm>
            <a:off x="1563958" y="-1"/>
            <a:ext cx="7580042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1B26C84B-9205-B74B-9869-3404B505FF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856701D-0836-1643-BE6E-159C50CC7E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4093369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05B182E-5FF1-E54B-A431-04F9031005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4093369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8EDB574-56BF-D743-85FB-3487E3FC4E9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C39421-ACD3-534B-B735-876344D66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6736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5_Custom Layout">
    <p:bg>
      <p:bgPr>
        <a:solidFill>
          <a:srgbClr val="4B0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B0E62F4F-B24B-8C4F-A4CB-BEAD652C12C3}"/>
              </a:ext>
            </a:extLst>
          </p:cNvPr>
          <p:cNvSpPr/>
          <p:nvPr/>
        </p:nvSpPr>
        <p:spPr>
          <a:xfrm>
            <a:off x="1563958" y="-1"/>
            <a:ext cx="7580042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3575" y="0"/>
            <a:ext cx="3400425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261DC69A-C895-5E4C-B96A-FFFC17411A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F32BBF3-4707-094A-8BBE-3C8AE5CBDB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5274469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DFFE8B1-F521-B147-8D6F-981A90DE07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5274469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446F1B9-B1D2-7645-8D1C-898545EFFC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4974432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F087D-E69C-3A46-AAB3-9A4DFB5FB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413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6_Custom Layout">
    <p:bg>
      <p:bgPr>
        <a:solidFill>
          <a:srgbClr val="4B0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5323B7B6-3A96-8144-97D2-8F372443234A}"/>
              </a:ext>
            </a:extLst>
          </p:cNvPr>
          <p:cNvSpPr/>
          <p:nvPr/>
        </p:nvSpPr>
        <p:spPr>
          <a:xfrm>
            <a:off x="1563958" y="-1"/>
            <a:ext cx="7580042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0AC71FA1-0DC5-1A44-8A87-D87F7B99C82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328309"/>
            <a:ext cx="4260056" cy="4486883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AD146949-AE7B-4748-8FDA-73BEC57DBB1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B3A1C81-9997-A24A-B215-EDA4450325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4093369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45B2107-07E8-F04A-8DB2-D78DF69421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4093369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A14AB7D-A631-1D4E-9275-8181B213249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C3EB2B-818B-7A4E-AD78-1B303EA35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6924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7_Custom Layout">
    <p:bg>
      <p:bgPr>
        <a:solidFill>
          <a:srgbClr val="4B0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37E13491-6414-2544-9426-3AE3D49D254E}"/>
              </a:ext>
            </a:extLst>
          </p:cNvPr>
          <p:cNvSpPr/>
          <p:nvPr/>
        </p:nvSpPr>
        <p:spPr>
          <a:xfrm>
            <a:off x="1563958" y="-1"/>
            <a:ext cx="7580042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0AC71FA1-0DC5-1A44-8A87-D87F7B99C82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3575" y="328309"/>
            <a:ext cx="3088481" cy="4486883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1DAB2E93-EA6B-D740-BFD7-75E5E07A06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F3ED53A-83FB-3C4B-BFD8-6F81982210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5255419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D57F6CB-BFE6-CC4C-BA1D-803224205E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5255419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7D941D1-109F-A541-8B2B-2D58726E06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4879182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B99A7B-94E7-A54B-96F2-76D68E208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0634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8_Custom Layout">
    <p:bg>
      <p:bgPr>
        <a:solidFill>
          <a:srgbClr val="4B0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35777DF5-A5F2-424F-AADF-40E128D29B25}"/>
              </a:ext>
            </a:extLst>
          </p:cNvPr>
          <p:cNvSpPr/>
          <p:nvPr/>
        </p:nvSpPr>
        <p:spPr>
          <a:xfrm>
            <a:off x="1563958" y="-1"/>
            <a:ext cx="7580042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id="{CF31B4D6-09D6-1B48-84FA-D866D096D4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06006" y="328309"/>
            <a:ext cx="1916700" cy="1254344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bg1"/>
                </a:solidFill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368001F0-7AC4-9749-A0B3-FCCFE234128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0" y="328309"/>
            <a:ext cx="2252663" cy="1254344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bg1"/>
                </a:solidFill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E9D235E0-FFF1-074A-AA35-396170FE167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0" y="1674935"/>
            <a:ext cx="2033868" cy="3147119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bg1"/>
                </a:solidFill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C5470842-255A-AE4E-ABDC-F4131E62B74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699533" y="1674935"/>
            <a:ext cx="2144583" cy="1622180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bg1"/>
                </a:solidFill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41" name="Picture Placeholder 6">
            <a:extLst>
              <a:ext uri="{FF2B5EF4-FFF2-40B4-BE49-F238E27FC236}">
                <a16:creationId xmlns:a16="http://schemas.microsoft.com/office/drawing/2014/main" id="{6C97B5B7-2ABB-F34B-BA98-BA9434DFFD9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99533" y="3395140"/>
            <a:ext cx="2144583" cy="1420051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bg1"/>
                </a:solidFill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AF3B1F24-B76E-5E4B-805F-9391ED985B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932D16D-4C0B-364A-96F6-76610DDF53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4093369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017ABEF-2FDD-BC49-8924-5922C8CED6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4093369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DC8E10C-3C11-5743-827E-8A93D1EA12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EEA549-3EBD-5044-852D-D575684AA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5902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2_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FAF1394F-C085-364A-A89F-1436F5367BB3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rgbClr val="4B0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4F91-19EF-1045-82B6-F01183FC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bg1"/>
                </a:solidFill>
              </a:defRPr>
            </a:lvl1pPr>
            <a:lvl2pPr>
              <a:defRPr sz="900" b="0" i="0">
                <a:solidFill>
                  <a:schemeClr val="bg1"/>
                </a:solidFill>
              </a:defRPr>
            </a:lvl2pPr>
            <a:lvl3pPr>
              <a:defRPr sz="900" b="0" i="0">
                <a:solidFill>
                  <a:schemeClr val="bg1"/>
                </a:solidFill>
              </a:defRPr>
            </a:lvl3pPr>
            <a:lvl4pPr>
              <a:defRPr sz="900" b="0" i="0">
                <a:solidFill>
                  <a:schemeClr val="bg1"/>
                </a:solidFill>
              </a:defRPr>
            </a:lvl4pPr>
            <a:lvl5pPr>
              <a:defRPr sz="9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9FD3DCFC-ABDA-8E42-AA10-918B8BA3E70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9C8E191-A881-A34D-B01F-BC2C686868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A3FC8C1-4B57-D34C-A7DC-7669B4CFAA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DEDFA4-A681-FA42-87D2-D175A1F56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48456"/>
      </p:ext>
    </p:extLst>
  </p:cSld>
  <p:clrMapOvr>
    <a:masterClrMapping/>
  </p:clrMapOvr>
  <p:hf hdr="0" ft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3_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62B28882-8A66-8340-A2CD-0A14E7B534F5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rgbClr val="4B0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3447E9ED-67F5-B44F-8B2C-D06EA91E1F3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750F6D-5CD3-DB4F-8DD1-880A59D23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7236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2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0956277-6C82-B94A-9633-FACBFA74700B}"/>
              </a:ext>
            </a:extLst>
          </p:cNvPr>
          <p:cNvGrpSpPr/>
          <p:nvPr/>
        </p:nvGrpSpPr>
        <p:grpSpPr>
          <a:xfrm>
            <a:off x="1544394" y="0"/>
            <a:ext cx="7599607" cy="5143500"/>
            <a:chOff x="2059191" y="0"/>
            <a:chExt cx="10132809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38B519B-DB33-C845-9287-364623EF1789}"/>
                </a:ext>
              </a:extLst>
            </p:cNvPr>
            <p:cNvSpPr/>
            <p:nvPr userDrawn="1"/>
          </p:nvSpPr>
          <p:spPr>
            <a:xfrm>
              <a:off x="7262191" y="0"/>
              <a:ext cx="4929809" cy="6858000"/>
            </a:xfrm>
            <a:prstGeom prst="rect">
              <a:avLst/>
            </a:prstGeom>
            <a:solidFill>
              <a:srgbClr val="183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0" b="0" i="0">
                <a:latin typeface="WT Gothic Light" pitchFamily="2" charset="77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2146BAF-8106-4147-8392-286BB4ACB0BB}"/>
                </a:ext>
              </a:extLst>
            </p:cNvPr>
            <p:cNvSpPr/>
            <p:nvPr userDrawn="1"/>
          </p:nvSpPr>
          <p:spPr>
            <a:xfrm>
              <a:off x="2059191" y="0"/>
              <a:ext cx="5609968" cy="1681607"/>
            </a:xfrm>
            <a:custGeom>
              <a:avLst/>
              <a:gdLst>
                <a:gd name="connsiteX0" fmla="*/ 0 w 5609968"/>
                <a:gd name="connsiteY0" fmla="*/ 0 h 1705233"/>
                <a:gd name="connsiteX1" fmla="*/ 296563 w 5609968"/>
                <a:gd name="connsiteY1" fmla="*/ 1705233 h 1705233"/>
                <a:gd name="connsiteX2" fmla="*/ 5609968 w 5609968"/>
                <a:gd name="connsiteY2" fmla="*/ 774357 h 1705233"/>
                <a:gd name="connsiteX3" fmla="*/ 5609968 w 5609968"/>
                <a:gd name="connsiteY3" fmla="*/ 8238 h 1705233"/>
                <a:gd name="connsiteX4" fmla="*/ 0 w 5609968"/>
                <a:gd name="connsiteY4" fmla="*/ 0 h 170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968" h="1705233">
                  <a:moveTo>
                    <a:pt x="0" y="0"/>
                  </a:moveTo>
                  <a:lnTo>
                    <a:pt x="296563" y="1705233"/>
                  </a:lnTo>
                  <a:lnTo>
                    <a:pt x="5609968" y="774357"/>
                  </a:lnTo>
                  <a:lnTo>
                    <a:pt x="5609968" y="8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3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0" i="0">
                <a:latin typeface="WT Gothic Light" pitchFamily="2" charset="77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62F1720-4D48-934E-BE6D-FA01AE6A58EF}"/>
                </a:ext>
              </a:extLst>
            </p:cNvPr>
            <p:cNvSpPr/>
            <p:nvPr userDrawn="1"/>
          </p:nvSpPr>
          <p:spPr>
            <a:xfrm>
              <a:off x="3167743" y="5461907"/>
              <a:ext cx="4490357" cy="1396093"/>
            </a:xfrm>
            <a:custGeom>
              <a:avLst/>
              <a:gdLst>
                <a:gd name="connsiteX0" fmla="*/ 122464 w 4490357"/>
                <a:gd name="connsiteY0" fmla="*/ 1396093 h 1404257"/>
                <a:gd name="connsiteX1" fmla="*/ 0 w 4490357"/>
                <a:gd name="connsiteY1" fmla="*/ 816429 h 1404257"/>
                <a:gd name="connsiteX2" fmla="*/ 4490357 w 4490357"/>
                <a:gd name="connsiteY2" fmla="*/ 0 h 1404257"/>
                <a:gd name="connsiteX3" fmla="*/ 4490357 w 4490357"/>
                <a:gd name="connsiteY3" fmla="*/ 1404257 h 1404257"/>
                <a:gd name="connsiteX4" fmla="*/ 122464 w 4490357"/>
                <a:gd name="connsiteY4" fmla="*/ 1396093 h 140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0357" h="1404257">
                  <a:moveTo>
                    <a:pt x="122464" y="1396093"/>
                  </a:moveTo>
                  <a:lnTo>
                    <a:pt x="0" y="816429"/>
                  </a:lnTo>
                  <a:lnTo>
                    <a:pt x="4490357" y="0"/>
                  </a:lnTo>
                  <a:lnTo>
                    <a:pt x="4490357" y="1404257"/>
                  </a:lnTo>
                  <a:lnTo>
                    <a:pt x="122464" y="1396093"/>
                  </a:lnTo>
                  <a:close/>
                </a:path>
              </a:pathLst>
            </a:custGeom>
            <a:solidFill>
              <a:srgbClr val="183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0" i="0">
                <a:latin typeface="WT Gothic Light" pitchFamily="2" charset="77"/>
              </a:endParaRPr>
            </a:p>
          </p:txBody>
        </p:sp>
      </p:grp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0AC71FA1-0DC5-1A44-8A87-D87F7B99C82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3575" y="328309"/>
            <a:ext cx="3088481" cy="4486883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bg1"/>
                </a:solidFill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A3EA029-D632-084E-B15D-DAB2F7E51C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C13C871A-6753-4942-89FD-F3F96EC937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297A0FB-8270-E140-9B0A-43E9B45AB8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27DCF4D5-C5EC-9848-A579-E5FD2F6B7C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8439A2-75A1-6847-A909-0B9AA6FFA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5892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5_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70F5EFA0-97EF-984B-BE66-02CA098F7151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rgbClr val="4B0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9372A31-1EB9-AC4A-818A-57EAEB88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83277" y="2945792"/>
            <a:ext cx="2377443" cy="182469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200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A4D8240-78D1-7E42-8528-72D433D8DE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6021" y="1683833"/>
            <a:ext cx="7291955" cy="1187828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algn="ctr">
              <a:defRPr sz="3300" b="0" i="0" cap="none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GB"/>
              <a:t>”Quote”</a:t>
            </a:r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F644FDDD-908C-AD45-8B4B-4C0B23B6A3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63B929-2A71-3547-9336-FA8E1505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677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9_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rgbClr val="4B0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3DE0A07B-34C1-464A-A0CD-A790B13D040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15617" y="1768580"/>
            <a:ext cx="2623100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3F1CBBB2-5A9B-DE49-9259-507407C42A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2657" y="1776029"/>
            <a:ext cx="752860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9DF6F37-AF96-2E40-A873-F5467B7E2D7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115617" y="2393083"/>
            <a:ext cx="2623100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9A7EFF3C-E3F6-EB40-8632-56C12ABF3B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657" y="2400532"/>
            <a:ext cx="752860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7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/>
              <a:t>00</a:t>
            </a:r>
          </a:p>
        </p:txBody>
      </p:sp>
      <p:sp>
        <p:nvSpPr>
          <p:cNvPr id="29" name="Content Placeholder 9">
            <a:extLst>
              <a:ext uri="{FF2B5EF4-FFF2-40B4-BE49-F238E27FC236}">
                <a16:creationId xmlns:a16="http://schemas.microsoft.com/office/drawing/2014/main" id="{1BAF6BEA-4802-7E41-8AAE-26F3C4266FD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115617" y="3017585"/>
            <a:ext cx="2623100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33C6CB5-E6C1-D74D-8631-DE646C11B5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2657" y="3025034"/>
            <a:ext cx="752860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Content Placeholder 9">
            <a:extLst>
              <a:ext uri="{FF2B5EF4-FFF2-40B4-BE49-F238E27FC236}">
                <a16:creationId xmlns:a16="http://schemas.microsoft.com/office/drawing/2014/main" id="{64CE9657-7B84-964B-884E-2D4E426840AD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300662" y="1761131"/>
            <a:ext cx="2641345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C9783329-66FB-5B47-AE8D-6394D177D1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53819" y="1768580"/>
            <a:ext cx="826744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3" name="Content Placeholder 9">
            <a:extLst>
              <a:ext uri="{FF2B5EF4-FFF2-40B4-BE49-F238E27FC236}">
                <a16:creationId xmlns:a16="http://schemas.microsoft.com/office/drawing/2014/main" id="{ADE4331E-CE64-394F-8BB3-6B1BE2156BC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300662" y="2385634"/>
            <a:ext cx="2641345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349EA02B-8915-544A-A6D9-D8A696E4124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3819" y="2393083"/>
            <a:ext cx="826744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7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/>
              <a:t>00</a:t>
            </a:r>
          </a:p>
        </p:txBody>
      </p:sp>
      <p:sp>
        <p:nvSpPr>
          <p:cNvPr id="35" name="Content Placeholder 9">
            <a:extLst>
              <a:ext uri="{FF2B5EF4-FFF2-40B4-BE49-F238E27FC236}">
                <a16:creationId xmlns:a16="http://schemas.microsoft.com/office/drawing/2014/main" id="{C9FD4198-0F87-E84B-BE4D-CAECB28D60D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300662" y="3010136"/>
            <a:ext cx="2641345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D3A5EBA4-874B-F84B-8B4C-70F7DFCAF4D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53819" y="3017585"/>
            <a:ext cx="826744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31F17A2D-A0F3-0C45-B159-39BB030BCA5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8E3B62AE-340F-BA44-BEF2-5B1AD843C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20182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C482B5C1-E21A-F44D-AF5C-91B194BD85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606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30D282-6464-1F41-8FC4-38AFE3958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867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0_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rgbClr val="4B0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01A6CA14-A53C-3C49-9FFF-96F0453BE81E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86955" y="3773366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ADA09DFE-3730-364F-BB2A-AF6130B8D7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6954" y="3266884"/>
            <a:ext cx="740136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9934F0AF-7653-314A-AD00-DBA943FD89D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850770" y="3764392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C58A266C-3284-6849-AC9D-06D774BE99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50770" y="3257910"/>
            <a:ext cx="740136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8" name="Content Placeholder 9">
            <a:extLst>
              <a:ext uri="{FF2B5EF4-FFF2-40B4-BE49-F238E27FC236}">
                <a16:creationId xmlns:a16="http://schemas.microsoft.com/office/drawing/2014/main" id="{D76ECD54-9718-D44B-83FC-68C20B2FAEB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314586" y="3764392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8CFCEAFC-DB2F-3848-ADE9-35908FD1B9B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4585" y="3257910"/>
            <a:ext cx="740136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0" name="Content Placeholder 9">
            <a:extLst>
              <a:ext uri="{FF2B5EF4-FFF2-40B4-BE49-F238E27FC236}">
                <a16:creationId xmlns:a16="http://schemas.microsoft.com/office/drawing/2014/main" id="{4F89ADEC-AB5C-7B4A-84B5-0A3BC56F677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778401" y="3755419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41" name="Text Placeholder 13">
            <a:extLst>
              <a:ext uri="{FF2B5EF4-FFF2-40B4-BE49-F238E27FC236}">
                <a16:creationId xmlns:a16="http://schemas.microsoft.com/office/drawing/2014/main" id="{01CB8768-27FC-0B45-A0DF-DA83E31555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8401" y="3248936"/>
            <a:ext cx="740136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2" name="Content Placeholder 9">
            <a:extLst>
              <a:ext uri="{FF2B5EF4-FFF2-40B4-BE49-F238E27FC236}">
                <a16:creationId xmlns:a16="http://schemas.microsoft.com/office/drawing/2014/main" id="{B1A2DBF5-45C8-0841-9493-86B0DF20CC32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42217" y="3782340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CABD4DE5-80F7-C140-8EC9-1542CE034F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2216" y="3275857"/>
            <a:ext cx="740136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5" name="Content Placeholder 9">
            <a:extLst>
              <a:ext uri="{FF2B5EF4-FFF2-40B4-BE49-F238E27FC236}">
                <a16:creationId xmlns:a16="http://schemas.microsoft.com/office/drawing/2014/main" id="{4952BAA5-983A-D948-A1A0-3B8E34CF24F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706033" y="3773366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47" name="Text Placeholder 13">
            <a:extLst>
              <a:ext uri="{FF2B5EF4-FFF2-40B4-BE49-F238E27FC236}">
                <a16:creationId xmlns:a16="http://schemas.microsoft.com/office/drawing/2014/main" id="{375F2A5F-5616-DB42-BB7D-F5EC3DCC1F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706033" y="3266884"/>
            <a:ext cx="740136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4D3C8A14-CE09-2E4B-A4DE-EB161ACA544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03DADC8-CE4E-6A46-BEB5-203930F43A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20182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0A6A5C9B-B0EB-C140-9233-C5C6647AE3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606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2D80A87-6D1E-A647-AD16-E342A4E32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3964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1_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rgbClr val="4B0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0D53B435-ECBF-3142-A955-35A996A56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15616" y="1764295"/>
            <a:ext cx="3456384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6341EAC8-7E95-8648-8388-22BB24E61F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1451" y="1771744"/>
            <a:ext cx="824066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2BD954DC-7F5F-4748-8668-860E6F3EAF7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115616" y="2388798"/>
            <a:ext cx="3456384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C5F03D49-71FC-4148-BD35-C868DB46480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1451" y="2396247"/>
            <a:ext cx="824066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7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/>
              <a:t>00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77FB97B2-41C7-F24A-98C5-1A26F0140B6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115616" y="3013300"/>
            <a:ext cx="3456384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F6FBB0B7-13C1-3A48-9E5F-24F9956834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1451" y="3020749"/>
            <a:ext cx="824066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135D6D2F-FC31-9340-A375-40F4E294A4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ACE77CF3-B413-C942-BCDC-41A673F2F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20182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F1722F75-9F8F-9747-B61D-CF43E26CFD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606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F36C52-14D4-7A4B-9845-4C3B718A3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9069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2_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rgbClr val="4B0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9FE45C-B4EA-444B-AE60-C27B3806C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622" y="748633"/>
            <a:ext cx="3666433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293F66F-EB7D-2B40-85AD-6C59A9D82B0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B2DF4C9-6050-934D-B64C-EC88D01177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20182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AC26073-B4A8-2848-BE8C-1C7D0374DA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606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3D67806-B796-8A45-9364-D0C5AC283E9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FEE8AD-E1D3-CB4B-9A73-9070F4A77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4704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3_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rgbClr val="4B0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0C703B-4DD1-224A-9398-327F14B9FC0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284473" y="748633"/>
            <a:ext cx="5547583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6DB11404-14C4-7744-A192-185E43C3D2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E0AACB6-769F-834D-9A6E-08C77E182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20182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4D72D12-8712-1D4E-A0E1-09382310BE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606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FC77A0E-BDE5-4A4C-8DC8-D6CD8B55E84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11943" y="748633"/>
            <a:ext cx="2660074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06AC47-8D0E-104F-86BC-51049471B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1675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4_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rgbClr val="4B0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12C0AC2-F093-A740-A688-2CEB55716C2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5174" y="810428"/>
            <a:ext cx="2556882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02F3EFB-318A-724B-A7C7-4848C51655B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293558" y="810428"/>
            <a:ext cx="2556882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F9C04BF0-88E6-8A47-B10D-8EFEED7AEC2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FC2008-6F7F-6144-B886-4FB9D63A8A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20182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B46D4168-94FD-514E-8472-3F825E0964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606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18ACB1F-F1E8-F044-9585-FC04EA609C10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11943" y="748633"/>
            <a:ext cx="2740820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162414-2555-3247-A881-7A981D194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4227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5_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rgbClr val="4B0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1016C356-85B7-DF40-BAE9-C8EB9A1DB92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37CCA55-F244-0245-BE58-BB9EB1A716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20182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F92FED0-568B-D545-9674-5B6B932F5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606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43044C5-DB34-714C-8069-E79D3F66A21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211182" y="810429"/>
            <a:ext cx="1620874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1E26745-CA74-8643-ACDD-817D718577C1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258268" y="810429"/>
            <a:ext cx="1620874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20F2C38-0CB7-7645-B450-3FFDB58A67F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16412" y="810429"/>
            <a:ext cx="1620874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7AB950A-0BB6-D441-8AA1-C0C7D2538F19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11943" y="748633"/>
            <a:ext cx="2745582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B46EFD-6408-604E-AE21-50EDF6296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0229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6_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FADE8A28-B7F7-9441-8780-0C4B87222A78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rgbClr val="4B01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B4DA9E8-D4DE-0747-ACD3-835284AC8CB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0DE1AD-1FC1-8D47-8636-E2732258B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50217"/>
      </p:ext>
    </p:extLst>
  </p:cSld>
  <p:clrMapOvr>
    <a:masterClrMapping/>
  </p:clrMapOvr>
  <p:hf hdr="0" ft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D109CFF-8210-0343-B2B2-710376C7533F}"/>
              </a:ext>
            </a:extLst>
          </p:cNvPr>
          <p:cNvSpPr/>
          <p:nvPr/>
        </p:nvSpPr>
        <p:spPr>
          <a:xfrm>
            <a:off x="1828371" y="0"/>
            <a:ext cx="7315630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5F826B-DEE8-AD42-99EB-11E8C779ED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67" y="1405921"/>
            <a:ext cx="7641250" cy="2277491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6375" b="0" i="0" cap="none">
                <a:solidFill>
                  <a:schemeClr val="tx1"/>
                </a:solidFill>
                <a:latin typeface="WT Gothic Light" pitchFamily="2" charset="77"/>
                <a:ea typeface="Roboto" panose="02000000000000000000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44AF03A-771D-9D4A-9C75-0DDCFE4030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3231" y="4147596"/>
            <a:ext cx="2107902" cy="243460"/>
          </a:xfrm>
        </p:spPr>
        <p:txBody>
          <a:bodyPr lIns="0" anchor="ctr" anchorCtr="0"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DATE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BC3DFD-F0E2-2A40-9A06-803CF7EC1C5E}"/>
              </a:ext>
            </a:extLst>
          </p:cNvPr>
          <p:cNvCxnSpPr/>
          <p:nvPr/>
        </p:nvCxnSpPr>
        <p:spPr>
          <a:xfrm>
            <a:off x="555167" y="3946358"/>
            <a:ext cx="0" cy="64593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D6732A5-0418-3B45-9F75-171C057CD4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540" y="420335"/>
            <a:ext cx="1077242" cy="37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4944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5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0956277-6C82-B94A-9633-FACBFA74700B}"/>
              </a:ext>
            </a:extLst>
          </p:cNvPr>
          <p:cNvGrpSpPr/>
          <p:nvPr/>
        </p:nvGrpSpPr>
        <p:grpSpPr>
          <a:xfrm>
            <a:off x="1544394" y="0"/>
            <a:ext cx="7599607" cy="5143500"/>
            <a:chOff x="2059191" y="0"/>
            <a:chExt cx="10132809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38B519B-DB33-C845-9287-364623EF1789}"/>
                </a:ext>
              </a:extLst>
            </p:cNvPr>
            <p:cNvSpPr/>
            <p:nvPr userDrawn="1"/>
          </p:nvSpPr>
          <p:spPr>
            <a:xfrm>
              <a:off x="7262191" y="0"/>
              <a:ext cx="4929809" cy="6858000"/>
            </a:xfrm>
            <a:prstGeom prst="rect">
              <a:avLst/>
            </a:prstGeom>
            <a:solidFill>
              <a:srgbClr val="183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0" b="0" i="0">
                <a:latin typeface="WT Gothic Light" pitchFamily="2" charset="77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2146BAF-8106-4147-8392-286BB4ACB0BB}"/>
                </a:ext>
              </a:extLst>
            </p:cNvPr>
            <p:cNvSpPr/>
            <p:nvPr userDrawn="1"/>
          </p:nvSpPr>
          <p:spPr>
            <a:xfrm>
              <a:off x="2059191" y="0"/>
              <a:ext cx="5609968" cy="1681607"/>
            </a:xfrm>
            <a:custGeom>
              <a:avLst/>
              <a:gdLst>
                <a:gd name="connsiteX0" fmla="*/ 0 w 5609968"/>
                <a:gd name="connsiteY0" fmla="*/ 0 h 1705233"/>
                <a:gd name="connsiteX1" fmla="*/ 296563 w 5609968"/>
                <a:gd name="connsiteY1" fmla="*/ 1705233 h 1705233"/>
                <a:gd name="connsiteX2" fmla="*/ 5609968 w 5609968"/>
                <a:gd name="connsiteY2" fmla="*/ 774357 h 1705233"/>
                <a:gd name="connsiteX3" fmla="*/ 5609968 w 5609968"/>
                <a:gd name="connsiteY3" fmla="*/ 8238 h 1705233"/>
                <a:gd name="connsiteX4" fmla="*/ 0 w 5609968"/>
                <a:gd name="connsiteY4" fmla="*/ 0 h 170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968" h="1705233">
                  <a:moveTo>
                    <a:pt x="0" y="0"/>
                  </a:moveTo>
                  <a:lnTo>
                    <a:pt x="296563" y="1705233"/>
                  </a:lnTo>
                  <a:lnTo>
                    <a:pt x="5609968" y="774357"/>
                  </a:lnTo>
                  <a:lnTo>
                    <a:pt x="5609968" y="8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3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0" i="0">
                <a:latin typeface="WT Gothic Light" pitchFamily="2" charset="77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62F1720-4D48-934E-BE6D-FA01AE6A58EF}"/>
                </a:ext>
              </a:extLst>
            </p:cNvPr>
            <p:cNvSpPr/>
            <p:nvPr userDrawn="1"/>
          </p:nvSpPr>
          <p:spPr>
            <a:xfrm>
              <a:off x="3167743" y="5461907"/>
              <a:ext cx="4490357" cy="1396093"/>
            </a:xfrm>
            <a:custGeom>
              <a:avLst/>
              <a:gdLst>
                <a:gd name="connsiteX0" fmla="*/ 122464 w 4490357"/>
                <a:gd name="connsiteY0" fmla="*/ 1396093 h 1404257"/>
                <a:gd name="connsiteX1" fmla="*/ 0 w 4490357"/>
                <a:gd name="connsiteY1" fmla="*/ 816429 h 1404257"/>
                <a:gd name="connsiteX2" fmla="*/ 4490357 w 4490357"/>
                <a:gd name="connsiteY2" fmla="*/ 0 h 1404257"/>
                <a:gd name="connsiteX3" fmla="*/ 4490357 w 4490357"/>
                <a:gd name="connsiteY3" fmla="*/ 1404257 h 1404257"/>
                <a:gd name="connsiteX4" fmla="*/ 122464 w 4490357"/>
                <a:gd name="connsiteY4" fmla="*/ 1396093 h 140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0357" h="1404257">
                  <a:moveTo>
                    <a:pt x="122464" y="1396093"/>
                  </a:moveTo>
                  <a:lnTo>
                    <a:pt x="0" y="816429"/>
                  </a:lnTo>
                  <a:lnTo>
                    <a:pt x="4490357" y="0"/>
                  </a:lnTo>
                  <a:lnTo>
                    <a:pt x="4490357" y="1404257"/>
                  </a:lnTo>
                  <a:lnTo>
                    <a:pt x="122464" y="1396093"/>
                  </a:lnTo>
                  <a:close/>
                </a:path>
              </a:pathLst>
            </a:custGeom>
            <a:solidFill>
              <a:srgbClr val="183E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0" i="0">
                <a:latin typeface="WT Gothic Light" pitchFamily="2" charset="77"/>
              </a:endParaRPr>
            </a:p>
          </p:txBody>
        </p:sp>
      </p:grp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id="{CF31B4D6-09D6-1B48-84FA-D866D096D4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06006" y="328309"/>
            <a:ext cx="1916700" cy="1254344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bg1"/>
                </a:solidFill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368001F0-7AC4-9749-A0B3-FCCFE234128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0" y="328309"/>
            <a:ext cx="2252663" cy="1254344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bg1"/>
                </a:solidFill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E9D235E0-FFF1-074A-AA35-396170FE167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0" y="1674935"/>
            <a:ext cx="2033868" cy="3147119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bg1"/>
                </a:solidFill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C5470842-255A-AE4E-ABDC-F4131E62B74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699533" y="1674935"/>
            <a:ext cx="2144583" cy="1622180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bg1"/>
                </a:solidFill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41" name="Picture Placeholder 6">
            <a:extLst>
              <a:ext uri="{FF2B5EF4-FFF2-40B4-BE49-F238E27FC236}">
                <a16:creationId xmlns:a16="http://schemas.microsoft.com/office/drawing/2014/main" id="{6C97B5B7-2ABB-F34B-BA98-BA9434DFFD9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99533" y="3395140"/>
            <a:ext cx="2144583" cy="1420051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bg1"/>
                </a:solidFill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135488-9806-E241-AE4A-2CCB52DBB94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4DA35F4F-3AFA-CE44-A4C9-242BF62750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4ECAB56-85EC-8D46-A54C-D056B81261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B3AA370-1D53-AB45-9FEE-806EA9AB7A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FFBC6B-E066-234B-A8D1-D59CC2296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390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CD5FDB0-8722-D943-99B7-F3E069CB5E3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156604" y="-646981"/>
            <a:ext cx="9144000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r">
              <a:buNone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B26975-D6E9-DA46-8A60-2B37F1B5D8E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E5DD8D6-9330-7F47-A453-E2AB235FAB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1943" y="2531618"/>
            <a:ext cx="8520113" cy="49257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6EAC20C-5791-AF46-9D92-AB26D66845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44" y="2126900"/>
            <a:ext cx="8520113" cy="444851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5435451-6B40-AA4A-87D7-DEEE9C6D74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A7C8B94-D879-FA4A-A8B8-77334966FE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2608473"/>
      </p:ext>
    </p:extLst>
  </p:cSld>
  <p:clrMapOvr>
    <a:masterClrMapping/>
  </p:clrMapOvr>
  <p:hf hdr="0" ft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D109CFF-8210-0343-B2B2-710376C7533F}"/>
              </a:ext>
            </a:extLst>
          </p:cNvPr>
          <p:cNvSpPr/>
          <p:nvPr/>
        </p:nvSpPr>
        <p:spPr>
          <a:xfrm>
            <a:off x="1857810" y="0"/>
            <a:ext cx="7286190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B160A98-0F30-7B43-A575-45F4A2B5F93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51DB2B1-D04E-0E45-83BF-2C9DD45E14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1943" y="2492237"/>
            <a:ext cx="8520113" cy="519095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154F5FCC-1944-C342-8B6C-15FB4F9246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44" y="2108964"/>
            <a:ext cx="8520113" cy="473099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559ECB0-568F-A745-83DC-00CB7FD45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8851938-A5A9-5042-9865-8B5B83EFA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E226EB-0083-F347-A778-026780D22E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40842"/>
      </p:ext>
    </p:extLst>
  </p:cSld>
  <p:clrMapOvr>
    <a:masterClrMapping/>
  </p:clrMapOvr>
  <p:hf hdr="0" ftr="0" dt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8E04FBF4-59D4-5D43-A53C-38515A26AEF2}"/>
              </a:ext>
            </a:extLst>
          </p:cNvPr>
          <p:cNvSpPr/>
          <p:nvPr/>
        </p:nvSpPr>
        <p:spPr>
          <a:xfrm>
            <a:off x="1624693" y="0"/>
            <a:ext cx="7519307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7F53EEE-182B-764E-9843-08047C5CF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448" y="1973662"/>
            <a:ext cx="3621331" cy="13047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FBCBF8-8DD5-324D-B075-ABA3AF96BEFE}"/>
              </a:ext>
            </a:extLst>
          </p:cNvPr>
          <p:cNvCxnSpPr>
            <a:cxnSpLocks/>
          </p:cNvCxnSpPr>
          <p:nvPr/>
        </p:nvCxnSpPr>
        <p:spPr>
          <a:xfrm>
            <a:off x="4931335" y="1751102"/>
            <a:ext cx="0" cy="16412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4992CF5-C1A7-5D42-B981-DB7AF2B949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A3F1E08-456E-3046-9BC8-3423FA070E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1943" y="2492237"/>
            <a:ext cx="4260055" cy="519095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935E1FB9-520A-6D40-AB8B-95118FCD4E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44" y="2108964"/>
            <a:ext cx="4260055" cy="473099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4D477A08-FA28-244B-B993-DDE5A4914F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D71C6519-B30D-B042-9EF0-19CCC197D4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A06932-83E8-FC40-96C7-6423FF6E04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93279"/>
      </p:ext>
    </p:extLst>
  </p:cSld>
  <p:clrMapOvr>
    <a:masterClrMapping/>
  </p:clrMapOvr>
  <p:hf hdr="0" ft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Section Header - Flat colo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8024455-B0BF-CA4D-872A-69D1C025D4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59410" y="-12326"/>
            <a:ext cx="7302799" cy="5158237"/>
          </a:xfrm>
          <a:custGeom>
            <a:avLst/>
            <a:gdLst>
              <a:gd name="connsiteX0" fmla="*/ 0 w 9696450"/>
              <a:gd name="connsiteY0" fmla="*/ 0 h 6858000"/>
              <a:gd name="connsiteX1" fmla="*/ 9696450 w 9696450"/>
              <a:gd name="connsiteY1" fmla="*/ 0 h 6858000"/>
              <a:gd name="connsiteX2" fmla="*/ 9696450 w 9696450"/>
              <a:gd name="connsiteY2" fmla="*/ 6858000 h 6858000"/>
              <a:gd name="connsiteX3" fmla="*/ 0 w 9696450"/>
              <a:gd name="connsiteY3" fmla="*/ 6858000 h 6858000"/>
              <a:gd name="connsiteX4" fmla="*/ 0 w 9696450"/>
              <a:gd name="connsiteY4" fmla="*/ 0 h 6858000"/>
              <a:gd name="connsiteX0" fmla="*/ 0 w 9696450"/>
              <a:gd name="connsiteY0" fmla="*/ 0 h 6858000"/>
              <a:gd name="connsiteX1" fmla="*/ 9696450 w 9696450"/>
              <a:gd name="connsiteY1" fmla="*/ 0 h 6858000"/>
              <a:gd name="connsiteX2" fmla="*/ 9696450 w 9696450"/>
              <a:gd name="connsiteY2" fmla="*/ 6858000 h 6858000"/>
              <a:gd name="connsiteX3" fmla="*/ 1022888 w 9696450"/>
              <a:gd name="connsiteY3" fmla="*/ 5850610 h 6858000"/>
              <a:gd name="connsiteX4" fmla="*/ 0 w 9696450"/>
              <a:gd name="connsiteY4" fmla="*/ 0 h 6858000"/>
              <a:gd name="connsiteX0" fmla="*/ 0 w 9696450"/>
              <a:gd name="connsiteY0" fmla="*/ 0 h 6858000"/>
              <a:gd name="connsiteX1" fmla="*/ 9696450 w 9696450"/>
              <a:gd name="connsiteY1" fmla="*/ 0 h 6858000"/>
              <a:gd name="connsiteX2" fmla="*/ 9696450 w 9696450"/>
              <a:gd name="connsiteY2" fmla="*/ 6858000 h 6858000"/>
              <a:gd name="connsiteX3" fmla="*/ 1022888 w 9696450"/>
              <a:gd name="connsiteY3" fmla="*/ 5850610 h 6858000"/>
              <a:gd name="connsiteX4" fmla="*/ 0 w 9696450"/>
              <a:gd name="connsiteY4" fmla="*/ 0 h 6858000"/>
              <a:gd name="connsiteX0" fmla="*/ 0 w 9711948"/>
              <a:gd name="connsiteY0" fmla="*/ 0 h 6904495"/>
              <a:gd name="connsiteX1" fmla="*/ 9696450 w 9711948"/>
              <a:gd name="connsiteY1" fmla="*/ 0 h 6904495"/>
              <a:gd name="connsiteX2" fmla="*/ 9711948 w 9711948"/>
              <a:gd name="connsiteY2" fmla="*/ 6904495 h 6904495"/>
              <a:gd name="connsiteX3" fmla="*/ 1022888 w 9711948"/>
              <a:gd name="connsiteY3" fmla="*/ 5850610 h 6904495"/>
              <a:gd name="connsiteX4" fmla="*/ 0 w 9711948"/>
              <a:gd name="connsiteY4" fmla="*/ 0 h 6904495"/>
              <a:gd name="connsiteX0" fmla="*/ 0 w 9711948"/>
              <a:gd name="connsiteY0" fmla="*/ 0 h 6904495"/>
              <a:gd name="connsiteX1" fmla="*/ 9696450 w 9711948"/>
              <a:gd name="connsiteY1" fmla="*/ 0 h 6904495"/>
              <a:gd name="connsiteX2" fmla="*/ 9711948 w 9711948"/>
              <a:gd name="connsiteY2" fmla="*/ 6904495 h 6904495"/>
              <a:gd name="connsiteX3" fmla="*/ 1022888 w 9711948"/>
              <a:gd name="connsiteY3" fmla="*/ 5850610 h 6904495"/>
              <a:gd name="connsiteX4" fmla="*/ 0 w 9711948"/>
              <a:gd name="connsiteY4" fmla="*/ 0 h 6904495"/>
              <a:gd name="connsiteX0" fmla="*/ 0 w 9711948"/>
              <a:gd name="connsiteY0" fmla="*/ 0 h 7174477"/>
              <a:gd name="connsiteX1" fmla="*/ 9696450 w 9711948"/>
              <a:gd name="connsiteY1" fmla="*/ 0 h 7174477"/>
              <a:gd name="connsiteX2" fmla="*/ 9711948 w 9711948"/>
              <a:gd name="connsiteY2" fmla="*/ 6904495 h 7174477"/>
              <a:gd name="connsiteX3" fmla="*/ 6865426 w 9711948"/>
              <a:gd name="connsiteY3" fmla="*/ 5780868 h 7174477"/>
              <a:gd name="connsiteX4" fmla="*/ 1022888 w 9711948"/>
              <a:gd name="connsiteY4" fmla="*/ 5850610 h 7174477"/>
              <a:gd name="connsiteX5" fmla="*/ 0 w 9711948"/>
              <a:gd name="connsiteY5" fmla="*/ 0 h 7174477"/>
              <a:gd name="connsiteX0" fmla="*/ 0 w 9711948"/>
              <a:gd name="connsiteY0" fmla="*/ 0 h 7094962"/>
              <a:gd name="connsiteX1" fmla="*/ 9696450 w 9711948"/>
              <a:gd name="connsiteY1" fmla="*/ 0 h 7094962"/>
              <a:gd name="connsiteX2" fmla="*/ 9711948 w 9711948"/>
              <a:gd name="connsiteY2" fmla="*/ 6904495 h 7094962"/>
              <a:gd name="connsiteX3" fmla="*/ 7795324 w 9711948"/>
              <a:gd name="connsiteY3" fmla="*/ 4695986 h 7094962"/>
              <a:gd name="connsiteX4" fmla="*/ 1022888 w 9711948"/>
              <a:gd name="connsiteY4" fmla="*/ 5850610 h 7094962"/>
              <a:gd name="connsiteX5" fmla="*/ 0 w 9711948"/>
              <a:gd name="connsiteY5" fmla="*/ 0 h 7094962"/>
              <a:gd name="connsiteX0" fmla="*/ 0 w 9711948"/>
              <a:gd name="connsiteY0" fmla="*/ 0 h 7094962"/>
              <a:gd name="connsiteX1" fmla="*/ 9696450 w 9711948"/>
              <a:gd name="connsiteY1" fmla="*/ 0 h 7094962"/>
              <a:gd name="connsiteX2" fmla="*/ 9711948 w 9711948"/>
              <a:gd name="connsiteY2" fmla="*/ 6904495 h 7094962"/>
              <a:gd name="connsiteX3" fmla="*/ 7795324 w 9711948"/>
              <a:gd name="connsiteY3" fmla="*/ 4695986 h 7094962"/>
              <a:gd name="connsiteX4" fmla="*/ 1022888 w 9711948"/>
              <a:gd name="connsiteY4" fmla="*/ 5850610 h 7094962"/>
              <a:gd name="connsiteX5" fmla="*/ 0 w 9711948"/>
              <a:gd name="connsiteY5" fmla="*/ 0 h 7094962"/>
              <a:gd name="connsiteX0" fmla="*/ 0 w 9711948"/>
              <a:gd name="connsiteY0" fmla="*/ 0 h 7087610"/>
              <a:gd name="connsiteX1" fmla="*/ 9696450 w 9711948"/>
              <a:gd name="connsiteY1" fmla="*/ 0 h 7087610"/>
              <a:gd name="connsiteX2" fmla="*/ 9711948 w 9711948"/>
              <a:gd name="connsiteY2" fmla="*/ 6904495 h 7087610"/>
              <a:gd name="connsiteX3" fmla="*/ 7795324 w 9711948"/>
              <a:gd name="connsiteY3" fmla="*/ 4695986 h 7087610"/>
              <a:gd name="connsiteX4" fmla="*/ 1022888 w 9711948"/>
              <a:gd name="connsiteY4" fmla="*/ 5850610 h 7087610"/>
              <a:gd name="connsiteX5" fmla="*/ 0 w 9711948"/>
              <a:gd name="connsiteY5" fmla="*/ 0 h 7087610"/>
              <a:gd name="connsiteX0" fmla="*/ 0 w 9711948"/>
              <a:gd name="connsiteY0" fmla="*/ 0 h 7087610"/>
              <a:gd name="connsiteX1" fmla="*/ 9696450 w 9711948"/>
              <a:gd name="connsiteY1" fmla="*/ 0 h 7087610"/>
              <a:gd name="connsiteX2" fmla="*/ 9711948 w 9711948"/>
              <a:gd name="connsiteY2" fmla="*/ 6904495 h 7087610"/>
              <a:gd name="connsiteX3" fmla="*/ 7795324 w 9711948"/>
              <a:gd name="connsiteY3" fmla="*/ 4695986 h 7087610"/>
              <a:gd name="connsiteX4" fmla="*/ 1022888 w 9711948"/>
              <a:gd name="connsiteY4" fmla="*/ 5850610 h 7087610"/>
              <a:gd name="connsiteX5" fmla="*/ 0 w 9711948"/>
              <a:gd name="connsiteY5" fmla="*/ 0 h 7087610"/>
              <a:gd name="connsiteX0" fmla="*/ 0 w 9711948"/>
              <a:gd name="connsiteY0" fmla="*/ 0 h 7085403"/>
              <a:gd name="connsiteX1" fmla="*/ 9696450 w 9711948"/>
              <a:gd name="connsiteY1" fmla="*/ 0 h 7085403"/>
              <a:gd name="connsiteX2" fmla="*/ 9711948 w 9711948"/>
              <a:gd name="connsiteY2" fmla="*/ 6904495 h 7085403"/>
              <a:gd name="connsiteX3" fmla="*/ 7702335 w 9711948"/>
              <a:gd name="connsiteY3" fmla="*/ 4649491 h 7085403"/>
              <a:gd name="connsiteX4" fmla="*/ 1022888 w 9711948"/>
              <a:gd name="connsiteY4" fmla="*/ 5850610 h 7085403"/>
              <a:gd name="connsiteX5" fmla="*/ 0 w 9711948"/>
              <a:gd name="connsiteY5" fmla="*/ 0 h 7085403"/>
              <a:gd name="connsiteX0" fmla="*/ 0 w 9711948"/>
              <a:gd name="connsiteY0" fmla="*/ 0 h 7085403"/>
              <a:gd name="connsiteX1" fmla="*/ 9696450 w 9711948"/>
              <a:gd name="connsiteY1" fmla="*/ 0 h 7085403"/>
              <a:gd name="connsiteX2" fmla="*/ 9711948 w 9711948"/>
              <a:gd name="connsiteY2" fmla="*/ 6904495 h 7085403"/>
              <a:gd name="connsiteX3" fmla="*/ 7717834 w 9711948"/>
              <a:gd name="connsiteY3" fmla="*/ 4649491 h 7085403"/>
              <a:gd name="connsiteX4" fmla="*/ 1022888 w 9711948"/>
              <a:gd name="connsiteY4" fmla="*/ 5850610 h 7085403"/>
              <a:gd name="connsiteX5" fmla="*/ 0 w 9711948"/>
              <a:gd name="connsiteY5" fmla="*/ 0 h 7085403"/>
              <a:gd name="connsiteX0" fmla="*/ 0 w 9711948"/>
              <a:gd name="connsiteY0" fmla="*/ 0 h 7295723"/>
              <a:gd name="connsiteX1" fmla="*/ 9696450 w 9711948"/>
              <a:gd name="connsiteY1" fmla="*/ 0 h 7295723"/>
              <a:gd name="connsiteX2" fmla="*/ 9711948 w 9711948"/>
              <a:gd name="connsiteY2" fmla="*/ 6904495 h 7295723"/>
              <a:gd name="connsiteX3" fmla="*/ 8632233 w 9711948"/>
              <a:gd name="connsiteY3" fmla="*/ 6245818 h 7295723"/>
              <a:gd name="connsiteX4" fmla="*/ 7717834 w 9711948"/>
              <a:gd name="connsiteY4" fmla="*/ 4649491 h 7295723"/>
              <a:gd name="connsiteX5" fmla="*/ 1022888 w 9711948"/>
              <a:gd name="connsiteY5" fmla="*/ 5850610 h 7295723"/>
              <a:gd name="connsiteX6" fmla="*/ 0 w 9711948"/>
              <a:gd name="connsiteY6" fmla="*/ 0 h 7295723"/>
              <a:gd name="connsiteX0" fmla="*/ 0 w 9711948"/>
              <a:gd name="connsiteY0" fmla="*/ 0 h 7449234"/>
              <a:gd name="connsiteX1" fmla="*/ 9696450 w 9711948"/>
              <a:gd name="connsiteY1" fmla="*/ 0 h 7449234"/>
              <a:gd name="connsiteX2" fmla="*/ 9711948 w 9711948"/>
              <a:gd name="connsiteY2" fmla="*/ 6904495 h 7449234"/>
              <a:gd name="connsiteX3" fmla="*/ 8213779 w 9711948"/>
              <a:gd name="connsiteY3" fmla="*/ 6865750 h 7449234"/>
              <a:gd name="connsiteX4" fmla="*/ 7717834 w 9711948"/>
              <a:gd name="connsiteY4" fmla="*/ 4649491 h 7449234"/>
              <a:gd name="connsiteX5" fmla="*/ 1022888 w 9711948"/>
              <a:gd name="connsiteY5" fmla="*/ 5850610 h 7449234"/>
              <a:gd name="connsiteX6" fmla="*/ 0 w 9711948"/>
              <a:gd name="connsiteY6" fmla="*/ 0 h 7449234"/>
              <a:gd name="connsiteX0" fmla="*/ 0 w 9711948"/>
              <a:gd name="connsiteY0" fmla="*/ 0 h 7449234"/>
              <a:gd name="connsiteX1" fmla="*/ 9696450 w 9711948"/>
              <a:gd name="connsiteY1" fmla="*/ 0 h 7449234"/>
              <a:gd name="connsiteX2" fmla="*/ 9711948 w 9711948"/>
              <a:gd name="connsiteY2" fmla="*/ 6904495 h 7449234"/>
              <a:gd name="connsiteX3" fmla="*/ 8213779 w 9711948"/>
              <a:gd name="connsiteY3" fmla="*/ 6865750 h 7449234"/>
              <a:gd name="connsiteX4" fmla="*/ 7717834 w 9711948"/>
              <a:gd name="connsiteY4" fmla="*/ 4649491 h 7449234"/>
              <a:gd name="connsiteX5" fmla="*/ 1022888 w 9711948"/>
              <a:gd name="connsiteY5" fmla="*/ 5850610 h 7449234"/>
              <a:gd name="connsiteX6" fmla="*/ 0 w 9711948"/>
              <a:gd name="connsiteY6" fmla="*/ 0 h 744923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717834 w 9711948"/>
              <a:gd name="connsiteY4" fmla="*/ 4649491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717834 w 9711948"/>
              <a:gd name="connsiteY4" fmla="*/ 4649491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862213 w 9711948"/>
              <a:gd name="connsiteY4" fmla="*/ 4633449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862213 w 9711948"/>
              <a:gd name="connsiteY4" fmla="*/ 4633449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798045 w 9711948"/>
              <a:gd name="connsiteY4" fmla="*/ 4649491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7033"/>
              <a:gd name="connsiteX1" fmla="*/ 9696450 w 9711948"/>
              <a:gd name="connsiteY1" fmla="*/ 0 h 7347033"/>
              <a:gd name="connsiteX2" fmla="*/ 9711948 w 9711948"/>
              <a:gd name="connsiteY2" fmla="*/ 6904495 h 7347033"/>
              <a:gd name="connsiteX3" fmla="*/ 8181695 w 9711948"/>
              <a:gd name="connsiteY3" fmla="*/ 6873771 h 7347033"/>
              <a:gd name="connsiteX4" fmla="*/ 7798045 w 9711948"/>
              <a:gd name="connsiteY4" fmla="*/ 4649491 h 7347033"/>
              <a:gd name="connsiteX5" fmla="*/ 1022888 w 9711948"/>
              <a:gd name="connsiteY5" fmla="*/ 5850610 h 7347033"/>
              <a:gd name="connsiteX6" fmla="*/ 0 w 9711948"/>
              <a:gd name="connsiteY6" fmla="*/ 0 h 7347033"/>
              <a:gd name="connsiteX0" fmla="*/ 0 w 9711948"/>
              <a:gd name="connsiteY0" fmla="*/ 0 h 7347033"/>
              <a:gd name="connsiteX1" fmla="*/ 9696450 w 9711948"/>
              <a:gd name="connsiteY1" fmla="*/ 0 h 7347033"/>
              <a:gd name="connsiteX2" fmla="*/ 9711948 w 9711948"/>
              <a:gd name="connsiteY2" fmla="*/ 6904495 h 7347033"/>
              <a:gd name="connsiteX3" fmla="*/ 8181695 w 9711948"/>
              <a:gd name="connsiteY3" fmla="*/ 6873771 h 7347033"/>
              <a:gd name="connsiteX4" fmla="*/ 7798045 w 9711948"/>
              <a:gd name="connsiteY4" fmla="*/ 4649491 h 7347033"/>
              <a:gd name="connsiteX5" fmla="*/ 1022888 w 9711948"/>
              <a:gd name="connsiteY5" fmla="*/ 5850610 h 7347033"/>
              <a:gd name="connsiteX6" fmla="*/ 0 w 9711948"/>
              <a:gd name="connsiteY6" fmla="*/ 0 h 7347033"/>
              <a:gd name="connsiteX0" fmla="*/ 0 w 9711948"/>
              <a:gd name="connsiteY0" fmla="*/ 0 h 7347033"/>
              <a:gd name="connsiteX1" fmla="*/ 9696450 w 9711948"/>
              <a:gd name="connsiteY1" fmla="*/ 0 h 7347033"/>
              <a:gd name="connsiteX2" fmla="*/ 9711948 w 9711948"/>
              <a:gd name="connsiteY2" fmla="*/ 6904495 h 7347033"/>
              <a:gd name="connsiteX3" fmla="*/ 8181695 w 9711948"/>
              <a:gd name="connsiteY3" fmla="*/ 6873771 h 7347033"/>
              <a:gd name="connsiteX4" fmla="*/ 7765961 w 9711948"/>
              <a:gd name="connsiteY4" fmla="*/ 4649491 h 7347033"/>
              <a:gd name="connsiteX5" fmla="*/ 1022888 w 9711948"/>
              <a:gd name="connsiteY5" fmla="*/ 5850610 h 7347033"/>
              <a:gd name="connsiteX6" fmla="*/ 0 w 9711948"/>
              <a:gd name="connsiteY6" fmla="*/ 0 h 7347033"/>
              <a:gd name="connsiteX0" fmla="*/ 0 w 9712514"/>
              <a:gd name="connsiteY0" fmla="*/ 0 h 6905538"/>
              <a:gd name="connsiteX1" fmla="*/ 9696450 w 9712514"/>
              <a:gd name="connsiteY1" fmla="*/ 0 h 6905538"/>
              <a:gd name="connsiteX2" fmla="*/ 9711948 w 9712514"/>
              <a:gd name="connsiteY2" fmla="*/ 6904495 h 6905538"/>
              <a:gd name="connsiteX3" fmla="*/ 8181695 w 9712514"/>
              <a:gd name="connsiteY3" fmla="*/ 6873771 h 6905538"/>
              <a:gd name="connsiteX4" fmla="*/ 7765961 w 9712514"/>
              <a:gd name="connsiteY4" fmla="*/ 4649491 h 6905538"/>
              <a:gd name="connsiteX5" fmla="*/ 1022888 w 9712514"/>
              <a:gd name="connsiteY5" fmla="*/ 5850610 h 6905538"/>
              <a:gd name="connsiteX6" fmla="*/ 0 w 9712514"/>
              <a:gd name="connsiteY6" fmla="*/ 0 h 6905538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22888 w 9712508"/>
              <a:gd name="connsiteY5" fmla="*/ 5850610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22888 w 9712508"/>
              <a:gd name="connsiteY5" fmla="*/ 5850610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60998 w 9712508"/>
              <a:gd name="connsiteY5" fmla="*/ 5901769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60998 w 9712508"/>
              <a:gd name="connsiteY5" fmla="*/ 5901769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60998 w 9712508"/>
              <a:gd name="connsiteY5" fmla="*/ 5901769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22888 w 9712508"/>
              <a:gd name="connsiteY5" fmla="*/ 5927348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22888 w 9712508"/>
              <a:gd name="connsiteY5" fmla="*/ 5927348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35591 w 9712508"/>
              <a:gd name="connsiteY5" fmla="*/ 5773872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75489 w 9712508"/>
              <a:gd name="connsiteY4" fmla="*/ 4623912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72313 w 9712508"/>
              <a:gd name="connsiteY4" fmla="*/ 4668676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72313 w 9712508"/>
              <a:gd name="connsiteY4" fmla="*/ 4668676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31"/>
              <a:gd name="connsiteY0" fmla="*/ 0 h 6905880"/>
              <a:gd name="connsiteX1" fmla="*/ 9696450 w 9712531"/>
              <a:gd name="connsiteY1" fmla="*/ 0 h 6905880"/>
              <a:gd name="connsiteX2" fmla="*/ 9711948 w 9712531"/>
              <a:gd name="connsiteY2" fmla="*/ 6904495 h 6905880"/>
              <a:gd name="connsiteX3" fmla="*/ 8228884 w 9712531"/>
              <a:gd name="connsiteY3" fmla="*/ 6900034 h 6905880"/>
              <a:gd name="connsiteX4" fmla="*/ 7772313 w 9712531"/>
              <a:gd name="connsiteY4" fmla="*/ 4668676 h 6905880"/>
              <a:gd name="connsiteX5" fmla="*/ 1016536 w 9712531"/>
              <a:gd name="connsiteY5" fmla="*/ 5869795 h 6905880"/>
              <a:gd name="connsiteX6" fmla="*/ 0 w 9712531"/>
              <a:gd name="connsiteY6" fmla="*/ 0 h 6905880"/>
              <a:gd name="connsiteX0" fmla="*/ 0 w 9712508"/>
              <a:gd name="connsiteY0" fmla="*/ 0 h 6909626"/>
              <a:gd name="connsiteX1" fmla="*/ 9696450 w 9712508"/>
              <a:gd name="connsiteY1" fmla="*/ 0 h 6909626"/>
              <a:gd name="connsiteX2" fmla="*/ 9711948 w 9712508"/>
              <a:gd name="connsiteY2" fmla="*/ 6904495 h 6909626"/>
              <a:gd name="connsiteX3" fmla="*/ 8165367 w 9712508"/>
              <a:gd name="connsiteY3" fmla="*/ 6909626 h 6909626"/>
              <a:gd name="connsiteX4" fmla="*/ 7772313 w 9712508"/>
              <a:gd name="connsiteY4" fmla="*/ 4668676 h 6909626"/>
              <a:gd name="connsiteX5" fmla="*/ 1016536 w 9712508"/>
              <a:gd name="connsiteY5" fmla="*/ 5869795 h 6909626"/>
              <a:gd name="connsiteX6" fmla="*/ 0 w 9712508"/>
              <a:gd name="connsiteY6" fmla="*/ 0 h 6909626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2313 w 9712520"/>
              <a:gd name="connsiteY4" fmla="*/ 4668676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2313 w 9712520"/>
              <a:gd name="connsiteY4" fmla="*/ 4668676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2313 w 9712520"/>
              <a:gd name="connsiteY4" fmla="*/ 4665478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81841 w 9712520"/>
              <a:gd name="connsiteY4" fmla="*/ 4662281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69138 w 9712520"/>
              <a:gd name="connsiteY4" fmla="*/ 4614320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918405 w 9712520"/>
              <a:gd name="connsiteY4" fmla="*/ 4716638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37380 w 9712520"/>
              <a:gd name="connsiteY4" fmla="*/ 4655887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97723 w 9712520"/>
              <a:gd name="connsiteY4" fmla="*/ 4627110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5492 w 9712520"/>
              <a:gd name="connsiteY4" fmla="*/ 4662282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5492 w 9712520"/>
              <a:gd name="connsiteY4" fmla="*/ 4662282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5492 w 9712520"/>
              <a:gd name="connsiteY4" fmla="*/ 4662282 h 6916635"/>
              <a:gd name="connsiteX5" fmla="*/ 4042973 w 9712520"/>
              <a:gd name="connsiteY5" fmla="*/ 4976023 h 6916635"/>
              <a:gd name="connsiteX6" fmla="*/ 0 w 9712520"/>
              <a:gd name="connsiteY6" fmla="*/ 0 h 6916635"/>
              <a:gd name="connsiteX0" fmla="*/ 0 w 8892019"/>
              <a:gd name="connsiteY0" fmla="*/ 1787547 h 6916635"/>
              <a:gd name="connsiteX1" fmla="*/ 8875949 w 8892019"/>
              <a:gd name="connsiteY1" fmla="*/ 0 h 6916635"/>
              <a:gd name="connsiteX2" fmla="*/ 8891447 w 8892019"/>
              <a:gd name="connsiteY2" fmla="*/ 6904495 h 6916635"/>
              <a:gd name="connsiteX3" fmla="*/ 7344866 w 8892019"/>
              <a:gd name="connsiteY3" fmla="*/ 6909626 h 6916635"/>
              <a:gd name="connsiteX4" fmla="*/ 6954991 w 8892019"/>
              <a:gd name="connsiteY4" fmla="*/ 4662282 h 6916635"/>
              <a:gd name="connsiteX5" fmla="*/ 3222472 w 8892019"/>
              <a:gd name="connsiteY5" fmla="*/ 4976023 h 6916635"/>
              <a:gd name="connsiteX6" fmla="*/ 0 w 8892019"/>
              <a:gd name="connsiteY6" fmla="*/ 1787547 h 6916635"/>
              <a:gd name="connsiteX0" fmla="*/ 0 w 8892019"/>
              <a:gd name="connsiteY0" fmla="*/ 1787547 h 6916635"/>
              <a:gd name="connsiteX1" fmla="*/ 8875949 w 8892019"/>
              <a:gd name="connsiteY1" fmla="*/ 0 h 6916635"/>
              <a:gd name="connsiteX2" fmla="*/ 8891447 w 8892019"/>
              <a:gd name="connsiteY2" fmla="*/ 6904495 h 6916635"/>
              <a:gd name="connsiteX3" fmla="*/ 7344866 w 8892019"/>
              <a:gd name="connsiteY3" fmla="*/ 6909626 h 6916635"/>
              <a:gd name="connsiteX4" fmla="*/ 6954991 w 8892019"/>
              <a:gd name="connsiteY4" fmla="*/ 4662282 h 6916635"/>
              <a:gd name="connsiteX5" fmla="*/ 935831 w 8892019"/>
              <a:gd name="connsiteY5" fmla="*/ 6871905 h 6916635"/>
              <a:gd name="connsiteX6" fmla="*/ 0 w 8892019"/>
              <a:gd name="connsiteY6" fmla="*/ 1787547 h 6916635"/>
              <a:gd name="connsiteX0" fmla="*/ 0 w 8690257"/>
              <a:gd name="connsiteY0" fmla="*/ 1909424 h 6916635"/>
              <a:gd name="connsiteX1" fmla="*/ 8674187 w 8690257"/>
              <a:gd name="connsiteY1" fmla="*/ 0 h 6916635"/>
              <a:gd name="connsiteX2" fmla="*/ 8689685 w 8690257"/>
              <a:gd name="connsiteY2" fmla="*/ 6904495 h 6916635"/>
              <a:gd name="connsiteX3" fmla="*/ 7143104 w 8690257"/>
              <a:gd name="connsiteY3" fmla="*/ 6909626 h 6916635"/>
              <a:gd name="connsiteX4" fmla="*/ 6753229 w 8690257"/>
              <a:gd name="connsiteY4" fmla="*/ 4662282 h 6916635"/>
              <a:gd name="connsiteX5" fmla="*/ 734069 w 8690257"/>
              <a:gd name="connsiteY5" fmla="*/ 6871905 h 6916635"/>
              <a:gd name="connsiteX6" fmla="*/ 0 w 8690257"/>
              <a:gd name="connsiteY6" fmla="*/ 1909424 h 6916635"/>
              <a:gd name="connsiteX0" fmla="*/ 0 w 8851667"/>
              <a:gd name="connsiteY0" fmla="*/ 1774005 h 6916635"/>
              <a:gd name="connsiteX1" fmla="*/ 8835597 w 8851667"/>
              <a:gd name="connsiteY1" fmla="*/ 0 h 6916635"/>
              <a:gd name="connsiteX2" fmla="*/ 8851095 w 8851667"/>
              <a:gd name="connsiteY2" fmla="*/ 6904495 h 6916635"/>
              <a:gd name="connsiteX3" fmla="*/ 7304514 w 8851667"/>
              <a:gd name="connsiteY3" fmla="*/ 6909626 h 6916635"/>
              <a:gd name="connsiteX4" fmla="*/ 6914639 w 8851667"/>
              <a:gd name="connsiteY4" fmla="*/ 4662282 h 6916635"/>
              <a:gd name="connsiteX5" fmla="*/ 895479 w 8851667"/>
              <a:gd name="connsiteY5" fmla="*/ 6871905 h 6916635"/>
              <a:gd name="connsiteX6" fmla="*/ 0 w 8851667"/>
              <a:gd name="connsiteY6" fmla="*/ 1774005 h 6916635"/>
              <a:gd name="connsiteX0" fmla="*/ 0 w 8851667"/>
              <a:gd name="connsiteY0" fmla="*/ 1029194 h 6171824"/>
              <a:gd name="connsiteX1" fmla="*/ 8606933 w 8851667"/>
              <a:gd name="connsiteY1" fmla="*/ 0 h 6171824"/>
              <a:gd name="connsiteX2" fmla="*/ 8851095 w 8851667"/>
              <a:gd name="connsiteY2" fmla="*/ 6159684 h 6171824"/>
              <a:gd name="connsiteX3" fmla="*/ 7304514 w 8851667"/>
              <a:gd name="connsiteY3" fmla="*/ 6164815 h 6171824"/>
              <a:gd name="connsiteX4" fmla="*/ 6914639 w 8851667"/>
              <a:gd name="connsiteY4" fmla="*/ 3917471 h 6171824"/>
              <a:gd name="connsiteX5" fmla="*/ 895479 w 8851667"/>
              <a:gd name="connsiteY5" fmla="*/ 6127094 h 6171824"/>
              <a:gd name="connsiteX6" fmla="*/ 0 w 8851667"/>
              <a:gd name="connsiteY6" fmla="*/ 1029194 h 6171824"/>
              <a:gd name="connsiteX0" fmla="*/ 0 w 8862500"/>
              <a:gd name="connsiteY0" fmla="*/ 1801089 h 6943719"/>
              <a:gd name="connsiteX1" fmla="*/ 8862500 w 8862500"/>
              <a:gd name="connsiteY1" fmla="*/ 0 h 6943719"/>
              <a:gd name="connsiteX2" fmla="*/ 8851095 w 8862500"/>
              <a:gd name="connsiteY2" fmla="*/ 6931579 h 6943719"/>
              <a:gd name="connsiteX3" fmla="*/ 7304514 w 8862500"/>
              <a:gd name="connsiteY3" fmla="*/ 6936710 h 6943719"/>
              <a:gd name="connsiteX4" fmla="*/ 6914639 w 8862500"/>
              <a:gd name="connsiteY4" fmla="*/ 4689366 h 6943719"/>
              <a:gd name="connsiteX5" fmla="*/ 895479 w 8862500"/>
              <a:gd name="connsiteY5" fmla="*/ 6898989 h 6943719"/>
              <a:gd name="connsiteX6" fmla="*/ 0 w 8862500"/>
              <a:gd name="connsiteY6" fmla="*/ 1801089 h 6943719"/>
              <a:gd name="connsiteX0" fmla="*/ 0 w 8862500"/>
              <a:gd name="connsiteY0" fmla="*/ 1801089 h 7288178"/>
              <a:gd name="connsiteX1" fmla="*/ 8862500 w 8862500"/>
              <a:gd name="connsiteY1" fmla="*/ 0 h 7288178"/>
              <a:gd name="connsiteX2" fmla="*/ 8851095 w 8862500"/>
              <a:gd name="connsiteY2" fmla="*/ 6931579 h 7288178"/>
              <a:gd name="connsiteX3" fmla="*/ 7304514 w 8862500"/>
              <a:gd name="connsiteY3" fmla="*/ 6936710 h 7288178"/>
              <a:gd name="connsiteX4" fmla="*/ 895479 w 8862500"/>
              <a:gd name="connsiteY4" fmla="*/ 6898989 h 7288178"/>
              <a:gd name="connsiteX5" fmla="*/ 0 w 8862500"/>
              <a:gd name="connsiteY5" fmla="*/ 1801089 h 7288178"/>
              <a:gd name="connsiteX0" fmla="*/ 0 w 8862500"/>
              <a:gd name="connsiteY0" fmla="*/ 1801089 h 7673100"/>
              <a:gd name="connsiteX1" fmla="*/ 8862500 w 8862500"/>
              <a:gd name="connsiteY1" fmla="*/ 0 h 7673100"/>
              <a:gd name="connsiteX2" fmla="*/ 8851095 w 8862500"/>
              <a:gd name="connsiteY2" fmla="*/ 6931579 h 7673100"/>
              <a:gd name="connsiteX3" fmla="*/ 895479 w 8862500"/>
              <a:gd name="connsiteY3" fmla="*/ 6898989 h 7673100"/>
              <a:gd name="connsiteX4" fmla="*/ 0 w 8862500"/>
              <a:gd name="connsiteY4" fmla="*/ 1801089 h 7673100"/>
              <a:gd name="connsiteX0" fmla="*/ 0 w 8862500"/>
              <a:gd name="connsiteY0" fmla="*/ 1801089 h 7290518"/>
              <a:gd name="connsiteX1" fmla="*/ 8862500 w 8862500"/>
              <a:gd name="connsiteY1" fmla="*/ 0 h 7290518"/>
              <a:gd name="connsiteX2" fmla="*/ 8851095 w 8862500"/>
              <a:gd name="connsiteY2" fmla="*/ 6931579 h 7290518"/>
              <a:gd name="connsiteX3" fmla="*/ 895479 w 8862500"/>
              <a:gd name="connsiteY3" fmla="*/ 6898989 h 7290518"/>
              <a:gd name="connsiteX4" fmla="*/ 0 w 8862500"/>
              <a:gd name="connsiteY4" fmla="*/ 1801089 h 7290518"/>
              <a:gd name="connsiteX0" fmla="*/ 0 w 8862500"/>
              <a:gd name="connsiteY0" fmla="*/ 1801089 h 6933790"/>
              <a:gd name="connsiteX1" fmla="*/ 8862500 w 8862500"/>
              <a:gd name="connsiteY1" fmla="*/ 0 h 6933790"/>
              <a:gd name="connsiteX2" fmla="*/ 8851095 w 8862500"/>
              <a:gd name="connsiteY2" fmla="*/ 6931579 h 6933790"/>
              <a:gd name="connsiteX3" fmla="*/ 895479 w 8862500"/>
              <a:gd name="connsiteY3" fmla="*/ 6898989 h 6933790"/>
              <a:gd name="connsiteX4" fmla="*/ 0 w 8862500"/>
              <a:gd name="connsiteY4" fmla="*/ 1801089 h 6933790"/>
              <a:gd name="connsiteX0" fmla="*/ 0 w 8862500"/>
              <a:gd name="connsiteY0" fmla="*/ 1801089 h 6953375"/>
              <a:gd name="connsiteX1" fmla="*/ 8862500 w 8862500"/>
              <a:gd name="connsiteY1" fmla="*/ 0 h 6953375"/>
              <a:gd name="connsiteX2" fmla="*/ 8851095 w 8862500"/>
              <a:gd name="connsiteY2" fmla="*/ 6931579 h 6953375"/>
              <a:gd name="connsiteX3" fmla="*/ 922380 w 8862500"/>
              <a:gd name="connsiteY3" fmla="*/ 6953157 h 6953375"/>
              <a:gd name="connsiteX4" fmla="*/ 0 w 8862500"/>
              <a:gd name="connsiteY4" fmla="*/ 1801089 h 6953375"/>
              <a:gd name="connsiteX0" fmla="*/ 0 w 8862500"/>
              <a:gd name="connsiteY0" fmla="*/ 1 h 5152287"/>
              <a:gd name="connsiteX1" fmla="*/ 8862500 w 8862500"/>
              <a:gd name="connsiteY1" fmla="*/ 0 h 5152287"/>
              <a:gd name="connsiteX2" fmla="*/ 8851095 w 8862500"/>
              <a:gd name="connsiteY2" fmla="*/ 5130491 h 5152287"/>
              <a:gd name="connsiteX3" fmla="*/ 922380 w 8862500"/>
              <a:gd name="connsiteY3" fmla="*/ 5152069 h 5152287"/>
              <a:gd name="connsiteX4" fmla="*/ 0 w 8862500"/>
              <a:gd name="connsiteY4" fmla="*/ 1 h 5152287"/>
              <a:gd name="connsiteX0" fmla="*/ 0 w 8875951"/>
              <a:gd name="connsiteY0" fmla="*/ 1787548 h 6939834"/>
              <a:gd name="connsiteX1" fmla="*/ 8875951 w 8875951"/>
              <a:gd name="connsiteY1" fmla="*/ 0 h 6939834"/>
              <a:gd name="connsiteX2" fmla="*/ 8851095 w 8875951"/>
              <a:gd name="connsiteY2" fmla="*/ 6918038 h 6939834"/>
              <a:gd name="connsiteX3" fmla="*/ 922380 w 8875951"/>
              <a:gd name="connsiteY3" fmla="*/ 6939616 h 6939834"/>
              <a:gd name="connsiteX4" fmla="*/ 0 w 8875951"/>
              <a:gd name="connsiteY4" fmla="*/ 1787548 h 6939834"/>
              <a:gd name="connsiteX0" fmla="*/ 0 w 8875951"/>
              <a:gd name="connsiteY0" fmla="*/ 1787548 h 6939834"/>
              <a:gd name="connsiteX1" fmla="*/ 8875951 w 8875951"/>
              <a:gd name="connsiteY1" fmla="*/ 0 h 6939834"/>
              <a:gd name="connsiteX2" fmla="*/ 8851095 w 8875951"/>
              <a:gd name="connsiteY2" fmla="*/ 6918038 h 6939834"/>
              <a:gd name="connsiteX3" fmla="*/ 922380 w 8875951"/>
              <a:gd name="connsiteY3" fmla="*/ 6939616 h 6939834"/>
              <a:gd name="connsiteX4" fmla="*/ 0 w 8875951"/>
              <a:gd name="connsiteY4" fmla="*/ 1787548 h 6939834"/>
              <a:gd name="connsiteX0" fmla="*/ 0 w 8875951"/>
              <a:gd name="connsiteY0" fmla="*/ 1787548 h 6939834"/>
              <a:gd name="connsiteX1" fmla="*/ 5695206 w 8875951"/>
              <a:gd name="connsiteY1" fmla="*/ 622933 h 6939834"/>
              <a:gd name="connsiteX2" fmla="*/ 8875951 w 8875951"/>
              <a:gd name="connsiteY2" fmla="*/ 0 h 6939834"/>
              <a:gd name="connsiteX3" fmla="*/ 8851095 w 8875951"/>
              <a:gd name="connsiteY3" fmla="*/ 6918038 h 6939834"/>
              <a:gd name="connsiteX4" fmla="*/ 922380 w 8875951"/>
              <a:gd name="connsiteY4" fmla="*/ 6939616 h 6939834"/>
              <a:gd name="connsiteX5" fmla="*/ 0 w 8875951"/>
              <a:gd name="connsiteY5" fmla="*/ 1787548 h 6939834"/>
              <a:gd name="connsiteX0" fmla="*/ 0 w 8875951"/>
              <a:gd name="connsiteY0" fmla="*/ 1787548 h 6939834"/>
              <a:gd name="connsiteX1" fmla="*/ 7416912 w 8875951"/>
              <a:gd name="connsiteY1" fmla="*/ 1164614 h 6939834"/>
              <a:gd name="connsiteX2" fmla="*/ 8875951 w 8875951"/>
              <a:gd name="connsiteY2" fmla="*/ 0 h 6939834"/>
              <a:gd name="connsiteX3" fmla="*/ 8851095 w 8875951"/>
              <a:gd name="connsiteY3" fmla="*/ 6918038 h 6939834"/>
              <a:gd name="connsiteX4" fmla="*/ 922380 w 8875951"/>
              <a:gd name="connsiteY4" fmla="*/ 6939616 h 6939834"/>
              <a:gd name="connsiteX5" fmla="*/ 0 w 8875951"/>
              <a:gd name="connsiteY5" fmla="*/ 1787548 h 6939834"/>
              <a:gd name="connsiteX0" fmla="*/ 0 w 8875951"/>
              <a:gd name="connsiteY0" fmla="*/ 1787548 h 6939834"/>
              <a:gd name="connsiteX1" fmla="*/ 6771273 w 8875951"/>
              <a:gd name="connsiteY1" fmla="*/ 595849 h 6939834"/>
              <a:gd name="connsiteX2" fmla="*/ 8875951 w 8875951"/>
              <a:gd name="connsiteY2" fmla="*/ 0 h 6939834"/>
              <a:gd name="connsiteX3" fmla="*/ 8851095 w 8875951"/>
              <a:gd name="connsiteY3" fmla="*/ 6918038 h 6939834"/>
              <a:gd name="connsiteX4" fmla="*/ 922380 w 8875951"/>
              <a:gd name="connsiteY4" fmla="*/ 6939616 h 6939834"/>
              <a:gd name="connsiteX5" fmla="*/ 0 w 8875951"/>
              <a:gd name="connsiteY5" fmla="*/ 1787548 h 6939834"/>
              <a:gd name="connsiteX0" fmla="*/ 0 w 8875951"/>
              <a:gd name="connsiteY0" fmla="*/ 1787548 h 6939834"/>
              <a:gd name="connsiteX1" fmla="*/ 6771273 w 8875951"/>
              <a:gd name="connsiteY1" fmla="*/ 595849 h 6939834"/>
              <a:gd name="connsiteX2" fmla="*/ 6932682 w 8875951"/>
              <a:gd name="connsiteY2" fmla="*/ 541680 h 6939834"/>
              <a:gd name="connsiteX3" fmla="*/ 8875951 w 8875951"/>
              <a:gd name="connsiteY3" fmla="*/ 0 h 6939834"/>
              <a:gd name="connsiteX4" fmla="*/ 8851095 w 8875951"/>
              <a:gd name="connsiteY4" fmla="*/ 6918038 h 6939834"/>
              <a:gd name="connsiteX5" fmla="*/ 922380 w 8875951"/>
              <a:gd name="connsiteY5" fmla="*/ 6939616 h 6939834"/>
              <a:gd name="connsiteX6" fmla="*/ 0 w 8875951"/>
              <a:gd name="connsiteY6" fmla="*/ 1787548 h 6939834"/>
              <a:gd name="connsiteX0" fmla="*/ 0 w 8875951"/>
              <a:gd name="connsiteY0" fmla="*/ 1787548 h 6939834"/>
              <a:gd name="connsiteX1" fmla="*/ 6771273 w 8875951"/>
              <a:gd name="connsiteY1" fmla="*/ 595849 h 6939834"/>
              <a:gd name="connsiteX2" fmla="*/ 6677117 w 8875951"/>
              <a:gd name="connsiteY2" fmla="*/ 0 h 6939834"/>
              <a:gd name="connsiteX3" fmla="*/ 8875951 w 8875951"/>
              <a:gd name="connsiteY3" fmla="*/ 0 h 6939834"/>
              <a:gd name="connsiteX4" fmla="*/ 8851095 w 8875951"/>
              <a:gd name="connsiteY4" fmla="*/ 6918038 h 6939834"/>
              <a:gd name="connsiteX5" fmla="*/ 922380 w 8875951"/>
              <a:gd name="connsiteY5" fmla="*/ 6939616 h 6939834"/>
              <a:gd name="connsiteX6" fmla="*/ 0 w 8875951"/>
              <a:gd name="connsiteY6" fmla="*/ 1787548 h 6939834"/>
              <a:gd name="connsiteX0" fmla="*/ 0 w 8875951"/>
              <a:gd name="connsiteY0" fmla="*/ 1787548 h 6919730"/>
              <a:gd name="connsiteX1" fmla="*/ 6771273 w 8875951"/>
              <a:gd name="connsiteY1" fmla="*/ 595849 h 6919730"/>
              <a:gd name="connsiteX2" fmla="*/ 6677117 w 8875951"/>
              <a:gd name="connsiteY2" fmla="*/ 0 h 6919730"/>
              <a:gd name="connsiteX3" fmla="*/ 8875951 w 8875951"/>
              <a:gd name="connsiteY3" fmla="*/ 0 h 6919730"/>
              <a:gd name="connsiteX4" fmla="*/ 8851095 w 8875951"/>
              <a:gd name="connsiteY4" fmla="*/ 6918038 h 6919730"/>
              <a:gd name="connsiteX5" fmla="*/ 829756 w 8875951"/>
              <a:gd name="connsiteY5" fmla="*/ 6869678 h 6919730"/>
              <a:gd name="connsiteX6" fmla="*/ 0 w 8875951"/>
              <a:gd name="connsiteY6" fmla="*/ 1787548 h 6919730"/>
              <a:gd name="connsiteX0" fmla="*/ 0 w 8875951"/>
              <a:gd name="connsiteY0" fmla="*/ 1787548 h 6923052"/>
              <a:gd name="connsiteX1" fmla="*/ 6771273 w 8875951"/>
              <a:gd name="connsiteY1" fmla="*/ 595849 h 6923052"/>
              <a:gd name="connsiteX2" fmla="*/ 6677117 w 8875951"/>
              <a:gd name="connsiteY2" fmla="*/ 0 h 6923052"/>
              <a:gd name="connsiteX3" fmla="*/ 8875951 w 8875951"/>
              <a:gd name="connsiteY3" fmla="*/ 0 h 6923052"/>
              <a:gd name="connsiteX4" fmla="*/ 8851095 w 8875951"/>
              <a:gd name="connsiteY4" fmla="*/ 6918038 h 6923052"/>
              <a:gd name="connsiteX5" fmla="*/ 896450 w 8875951"/>
              <a:gd name="connsiteY5" fmla="*/ 6914442 h 6923052"/>
              <a:gd name="connsiteX6" fmla="*/ 0 w 8875951"/>
              <a:gd name="connsiteY6" fmla="*/ 1787548 h 6923052"/>
              <a:gd name="connsiteX0" fmla="*/ 0 w 8875951"/>
              <a:gd name="connsiteY0" fmla="*/ 1787548 h 6920994"/>
              <a:gd name="connsiteX1" fmla="*/ 6771273 w 8875951"/>
              <a:gd name="connsiteY1" fmla="*/ 595849 h 6920994"/>
              <a:gd name="connsiteX2" fmla="*/ 6677117 w 8875951"/>
              <a:gd name="connsiteY2" fmla="*/ 0 h 6920994"/>
              <a:gd name="connsiteX3" fmla="*/ 8875951 w 8875951"/>
              <a:gd name="connsiteY3" fmla="*/ 0 h 6920994"/>
              <a:gd name="connsiteX4" fmla="*/ 8851095 w 8875951"/>
              <a:gd name="connsiteY4" fmla="*/ 6918038 h 6920994"/>
              <a:gd name="connsiteX5" fmla="*/ 1048893 w 8875951"/>
              <a:gd name="connsiteY5" fmla="*/ 6898456 h 6920994"/>
              <a:gd name="connsiteX6" fmla="*/ 0 w 8875951"/>
              <a:gd name="connsiteY6" fmla="*/ 1787548 h 6920994"/>
              <a:gd name="connsiteX0" fmla="*/ 0 w 8875951"/>
              <a:gd name="connsiteY0" fmla="*/ 1787548 h 6923845"/>
              <a:gd name="connsiteX1" fmla="*/ 6771273 w 8875951"/>
              <a:gd name="connsiteY1" fmla="*/ 595849 h 6923845"/>
              <a:gd name="connsiteX2" fmla="*/ 6677117 w 8875951"/>
              <a:gd name="connsiteY2" fmla="*/ 0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8875951"/>
              <a:gd name="connsiteY0" fmla="*/ 1787548 h 6923845"/>
              <a:gd name="connsiteX1" fmla="*/ 6771273 w 8875951"/>
              <a:gd name="connsiteY1" fmla="*/ 595849 h 6923845"/>
              <a:gd name="connsiteX2" fmla="*/ 6661238 w 8875951"/>
              <a:gd name="connsiteY2" fmla="*/ 3197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8875951"/>
              <a:gd name="connsiteY0" fmla="*/ 1787548 h 6923845"/>
              <a:gd name="connsiteX1" fmla="*/ 6768098 w 8875951"/>
              <a:gd name="connsiteY1" fmla="*/ 586257 h 6923845"/>
              <a:gd name="connsiteX2" fmla="*/ 6661238 w 8875951"/>
              <a:gd name="connsiteY2" fmla="*/ 3197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8875951"/>
              <a:gd name="connsiteY0" fmla="*/ 1787548 h 6923845"/>
              <a:gd name="connsiteX1" fmla="*/ 6768098 w 8875951"/>
              <a:gd name="connsiteY1" fmla="*/ 586257 h 6923845"/>
              <a:gd name="connsiteX2" fmla="*/ 6658063 w 8875951"/>
              <a:gd name="connsiteY2" fmla="*/ 6395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9739793"/>
              <a:gd name="connsiteY0" fmla="*/ 0 h 6926853"/>
              <a:gd name="connsiteX1" fmla="*/ 7631940 w 9739793"/>
              <a:gd name="connsiteY1" fmla="*/ 589265 h 6926853"/>
              <a:gd name="connsiteX2" fmla="*/ 7521905 w 9739793"/>
              <a:gd name="connsiteY2" fmla="*/ 9403 h 6926853"/>
              <a:gd name="connsiteX3" fmla="*/ 9739793 w 9739793"/>
              <a:gd name="connsiteY3" fmla="*/ 3008 h 6926853"/>
              <a:gd name="connsiteX4" fmla="*/ 9714937 w 9739793"/>
              <a:gd name="connsiteY4" fmla="*/ 6921046 h 6926853"/>
              <a:gd name="connsiteX5" fmla="*/ 1760292 w 9739793"/>
              <a:gd name="connsiteY5" fmla="*/ 6920648 h 6926853"/>
              <a:gd name="connsiteX6" fmla="*/ 0 w 9739793"/>
              <a:gd name="connsiteY6" fmla="*/ 0 h 6926853"/>
              <a:gd name="connsiteX0" fmla="*/ 0 w 9739793"/>
              <a:gd name="connsiteY0" fmla="*/ 0 h 6921151"/>
              <a:gd name="connsiteX1" fmla="*/ 7631940 w 9739793"/>
              <a:gd name="connsiteY1" fmla="*/ 589265 h 6921151"/>
              <a:gd name="connsiteX2" fmla="*/ 7521905 w 9739793"/>
              <a:gd name="connsiteY2" fmla="*/ 9403 h 6921151"/>
              <a:gd name="connsiteX3" fmla="*/ 9739793 w 9739793"/>
              <a:gd name="connsiteY3" fmla="*/ 3008 h 6921151"/>
              <a:gd name="connsiteX4" fmla="*/ 9714937 w 9739793"/>
              <a:gd name="connsiteY4" fmla="*/ 6921046 h 6921151"/>
              <a:gd name="connsiteX5" fmla="*/ 1036189 w 9739793"/>
              <a:gd name="connsiteY5" fmla="*/ 5859105 h 6921151"/>
              <a:gd name="connsiteX6" fmla="*/ 0 w 9739793"/>
              <a:gd name="connsiteY6" fmla="*/ 0 h 6921151"/>
              <a:gd name="connsiteX0" fmla="*/ 0 w 9739793"/>
              <a:gd name="connsiteY0" fmla="*/ 0 h 6921151"/>
              <a:gd name="connsiteX1" fmla="*/ 7521905 w 9739793"/>
              <a:gd name="connsiteY1" fmla="*/ 9403 h 6921151"/>
              <a:gd name="connsiteX2" fmla="*/ 9739793 w 9739793"/>
              <a:gd name="connsiteY2" fmla="*/ 3008 h 6921151"/>
              <a:gd name="connsiteX3" fmla="*/ 9714937 w 9739793"/>
              <a:gd name="connsiteY3" fmla="*/ 6921046 h 6921151"/>
              <a:gd name="connsiteX4" fmla="*/ 1036189 w 9739793"/>
              <a:gd name="connsiteY4" fmla="*/ 5859105 h 6921151"/>
              <a:gd name="connsiteX5" fmla="*/ 0 w 9739793"/>
              <a:gd name="connsiteY5" fmla="*/ 0 h 6921151"/>
              <a:gd name="connsiteX0" fmla="*/ 0 w 9739793"/>
              <a:gd name="connsiteY0" fmla="*/ 0 h 6921151"/>
              <a:gd name="connsiteX1" fmla="*/ 9739793 w 9739793"/>
              <a:gd name="connsiteY1" fmla="*/ 3008 h 6921151"/>
              <a:gd name="connsiteX2" fmla="*/ 9714937 w 9739793"/>
              <a:gd name="connsiteY2" fmla="*/ 6921046 h 6921151"/>
              <a:gd name="connsiteX3" fmla="*/ 1036189 w 9739793"/>
              <a:gd name="connsiteY3" fmla="*/ 5859105 h 6921151"/>
              <a:gd name="connsiteX4" fmla="*/ 0 w 9739793"/>
              <a:gd name="connsiteY4" fmla="*/ 0 h 6921151"/>
              <a:gd name="connsiteX0" fmla="*/ 0 w 9739793"/>
              <a:gd name="connsiteY0" fmla="*/ 0 h 7285042"/>
              <a:gd name="connsiteX1" fmla="*/ 9739793 w 9739793"/>
              <a:gd name="connsiteY1" fmla="*/ 3008 h 7285042"/>
              <a:gd name="connsiteX2" fmla="*/ 9714937 w 9739793"/>
              <a:gd name="connsiteY2" fmla="*/ 6921046 h 7285042"/>
              <a:gd name="connsiteX3" fmla="*/ 4392717 w 9739793"/>
              <a:gd name="connsiteY3" fmla="*/ 6270706 h 7285042"/>
              <a:gd name="connsiteX4" fmla="*/ 1036189 w 9739793"/>
              <a:gd name="connsiteY4" fmla="*/ 5859105 h 7285042"/>
              <a:gd name="connsiteX5" fmla="*/ 0 w 9739793"/>
              <a:gd name="connsiteY5" fmla="*/ 0 h 7285042"/>
              <a:gd name="connsiteX0" fmla="*/ 0 w 9739793"/>
              <a:gd name="connsiteY0" fmla="*/ 0 h 7136817"/>
              <a:gd name="connsiteX1" fmla="*/ 9739793 w 9739793"/>
              <a:gd name="connsiteY1" fmla="*/ 3008 h 7136817"/>
              <a:gd name="connsiteX2" fmla="*/ 9714937 w 9739793"/>
              <a:gd name="connsiteY2" fmla="*/ 6921046 h 7136817"/>
              <a:gd name="connsiteX3" fmla="*/ 6501508 w 9739793"/>
              <a:gd name="connsiteY3" fmla="*/ 4710365 h 7136817"/>
              <a:gd name="connsiteX4" fmla="*/ 1036189 w 9739793"/>
              <a:gd name="connsiteY4" fmla="*/ 5859105 h 7136817"/>
              <a:gd name="connsiteX5" fmla="*/ 0 w 9739793"/>
              <a:gd name="connsiteY5" fmla="*/ 0 h 7136817"/>
              <a:gd name="connsiteX0" fmla="*/ 0 w 9739793"/>
              <a:gd name="connsiteY0" fmla="*/ 0 h 7125176"/>
              <a:gd name="connsiteX1" fmla="*/ 9739793 w 9739793"/>
              <a:gd name="connsiteY1" fmla="*/ 3008 h 7125176"/>
              <a:gd name="connsiteX2" fmla="*/ 9714937 w 9739793"/>
              <a:gd name="connsiteY2" fmla="*/ 6921046 h 7125176"/>
              <a:gd name="connsiteX3" fmla="*/ 7403461 w 9739793"/>
              <a:gd name="connsiteY3" fmla="*/ 4492940 h 7125176"/>
              <a:gd name="connsiteX4" fmla="*/ 1036189 w 9739793"/>
              <a:gd name="connsiteY4" fmla="*/ 5859105 h 7125176"/>
              <a:gd name="connsiteX5" fmla="*/ 0 w 9739793"/>
              <a:gd name="connsiteY5" fmla="*/ 0 h 7125176"/>
              <a:gd name="connsiteX0" fmla="*/ 0 w 9739793"/>
              <a:gd name="connsiteY0" fmla="*/ 0 h 7137543"/>
              <a:gd name="connsiteX1" fmla="*/ 9739793 w 9739793"/>
              <a:gd name="connsiteY1" fmla="*/ 3008 h 7137543"/>
              <a:gd name="connsiteX2" fmla="*/ 9714937 w 9739793"/>
              <a:gd name="connsiteY2" fmla="*/ 6921046 h 7137543"/>
              <a:gd name="connsiteX3" fmla="*/ 7822679 w 9739793"/>
              <a:gd name="connsiteY3" fmla="*/ 4723154 h 7137543"/>
              <a:gd name="connsiteX4" fmla="*/ 1036189 w 9739793"/>
              <a:gd name="connsiteY4" fmla="*/ 5859105 h 7137543"/>
              <a:gd name="connsiteX5" fmla="*/ 0 w 9739793"/>
              <a:gd name="connsiteY5" fmla="*/ 0 h 7137543"/>
              <a:gd name="connsiteX0" fmla="*/ 0 w 9739793"/>
              <a:gd name="connsiteY0" fmla="*/ 0 h 7127138"/>
              <a:gd name="connsiteX1" fmla="*/ 9739793 w 9739793"/>
              <a:gd name="connsiteY1" fmla="*/ 3008 h 7127138"/>
              <a:gd name="connsiteX2" fmla="*/ 9714937 w 9739793"/>
              <a:gd name="connsiteY2" fmla="*/ 6921046 h 7127138"/>
              <a:gd name="connsiteX3" fmla="*/ 7822679 w 9739793"/>
              <a:gd name="connsiteY3" fmla="*/ 4531309 h 7127138"/>
              <a:gd name="connsiteX4" fmla="*/ 1036189 w 9739793"/>
              <a:gd name="connsiteY4" fmla="*/ 5859105 h 7127138"/>
              <a:gd name="connsiteX5" fmla="*/ 0 w 9739793"/>
              <a:gd name="connsiteY5" fmla="*/ 0 h 7127138"/>
              <a:gd name="connsiteX0" fmla="*/ 0 w 9739793"/>
              <a:gd name="connsiteY0" fmla="*/ 0 h 7135379"/>
              <a:gd name="connsiteX1" fmla="*/ 9739793 w 9739793"/>
              <a:gd name="connsiteY1" fmla="*/ 3008 h 7135379"/>
              <a:gd name="connsiteX2" fmla="*/ 9714937 w 9739793"/>
              <a:gd name="connsiteY2" fmla="*/ 6921046 h 7135379"/>
              <a:gd name="connsiteX3" fmla="*/ 7797272 w 9739793"/>
              <a:gd name="connsiteY3" fmla="*/ 4684785 h 7135379"/>
              <a:gd name="connsiteX4" fmla="*/ 1036189 w 9739793"/>
              <a:gd name="connsiteY4" fmla="*/ 5859105 h 7135379"/>
              <a:gd name="connsiteX5" fmla="*/ 0 w 9739793"/>
              <a:gd name="connsiteY5" fmla="*/ 0 h 7135379"/>
              <a:gd name="connsiteX0" fmla="*/ 0 w 9739793"/>
              <a:gd name="connsiteY0" fmla="*/ 0 h 7135379"/>
              <a:gd name="connsiteX1" fmla="*/ 9739793 w 9739793"/>
              <a:gd name="connsiteY1" fmla="*/ 3008 h 7135379"/>
              <a:gd name="connsiteX2" fmla="*/ 9714937 w 9739793"/>
              <a:gd name="connsiteY2" fmla="*/ 6921046 h 7135379"/>
              <a:gd name="connsiteX3" fmla="*/ 7797272 w 9739793"/>
              <a:gd name="connsiteY3" fmla="*/ 4684785 h 7135379"/>
              <a:gd name="connsiteX4" fmla="*/ 1036189 w 9739793"/>
              <a:gd name="connsiteY4" fmla="*/ 5859105 h 7135379"/>
              <a:gd name="connsiteX5" fmla="*/ 0 w 9739793"/>
              <a:gd name="connsiteY5" fmla="*/ 0 h 7135379"/>
              <a:gd name="connsiteX0" fmla="*/ 0 w 9739793"/>
              <a:gd name="connsiteY0" fmla="*/ 0 h 7135379"/>
              <a:gd name="connsiteX1" fmla="*/ 9739793 w 9739793"/>
              <a:gd name="connsiteY1" fmla="*/ 3008 h 7135379"/>
              <a:gd name="connsiteX2" fmla="*/ 9714937 w 9739793"/>
              <a:gd name="connsiteY2" fmla="*/ 6921046 h 7135379"/>
              <a:gd name="connsiteX3" fmla="*/ 7797272 w 9739793"/>
              <a:gd name="connsiteY3" fmla="*/ 4684785 h 7135379"/>
              <a:gd name="connsiteX4" fmla="*/ 1036189 w 9739793"/>
              <a:gd name="connsiteY4" fmla="*/ 5859105 h 7135379"/>
              <a:gd name="connsiteX5" fmla="*/ 0 w 9739793"/>
              <a:gd name="connsiteY5" fmla="*/ 0 h 7135379"/>
              <a:gd name="connsiteX0" fmla="*/ 0 w 9739793"/>
              <a:gd name="connsiteY0" fmla="*/ 0 h 7311619"/>
              <a:gd name="connsiteX1" fmla="*/ 9739793 w 9739793"/>
              <a:gd name="connsiteY1" fmla="*/ 3008 h 7311619"/>
              <a:gd name="connsiteX2" fmla="*/ 9714937 w 9739793"/>
              <a:gd name="connsiteY2" fmla="*/ 6921046 h 7311619"/>
              <a:gd name="connsiteX3" fmla="*/ 8965998 w 9739793"/>
              <a:gd name="connsiteY3" fmla="*/ 6257917 h 7311619"/>
              <a:gd name="connsiteX4" fmla="*/ 7797272 w 9739793"/>
              <a:gd name="connsiteY4" fmla="*/ 4684785 h 7311619"/>
              <a:gd name="connsiteX5" fmla="*/ 1036189 w 9739793"/>
              <a:gd name="connsiteY5" fmla="*/ 5859105 h 7311619"/>
              <a:gd name="connsiteX6" fmla="*/ 0 w 9739793"/>
              <a:gd name="connsiteY6" fmla="*/ 0 h 7311619"/>
              <a:gd name="connsiteX0" fmla="*/ 0 w 9739793"/>
              <a:gd name="connsiteY0" fmla="*/ 0 h 7479440"/>
              <a:gd name="connsiteX1" fmla="*/ 9739793 w 9739793"/>
              <a:gd name="connsiteY1" fmla="*/ 3008 h 7479440"/>
              <a:gd name="connsiteX2" fmla="*/ 9714937 w 9739793"/>
              <a:gd name="connsiteY2" fmla="*/ 6921046 h 7479440"/>
              <a:gd name="connsiteX3" fmla="*/ 8203785 w 9739793"/>
              <a:gd name="connsiteY3" fmla="*/ 6922981 h 7479440"/>
              <a:gd name="connsiteX4" fmla="*/ 7797272 w 9739793"/>
              <a:gd name="connsiteY4" fmla="*/ 4684785 h 7479440"/>
              <a:gd name="connsiteX5" fmla="*/ 1036189 w 9739793"/>
              <a:gd name="connsiteY5" fmla="*/ 5859105 h 7479440"/>
              <a:gd name="connsiteX6" fmla="*/ 0 w 9739793"/>
              <a:gd name="connsiteY6" fmla="*/ 0 h 7479440"/>
              <a:gd name="connsiteX0" fmla="*/ 0 w 9739793"/>
              <a:gd name="connsiteY0" fmla="*/ 0 h 7479440"/>
              <a:gd name="connsiteX1" fmla="*/ 9739793 w 9739793"/>
              <a:gd name="connsiteY1" fmla="*/ 3008 h 7479440"/>
              <a:gd name="connsiteX2" fmla="*/ 9714937 w 9739793"/>
              <a:gd name="connsiteY2" fmla="*/ 6921046 h 7479440"/>
              <a:gd name="connsiteX3" fmla="*/ 8203785 w 9739793"/>
              <a:gd name="connsiteY3" fmla="*/ 6922981 h 7479440"/>
              <a:gd name="connsiteX4" fmla="*/ 7797272 w 9739793"/>
              <a:gd name="connsiteY4" fmla="*/ 4684785 h 7479440"/>
              <a:gd name="connsiteX5" fmla="*/ 1036189 w 9739793"/>
              <a:gd name="connsiteY5" fmla="*/ 5859105 h 7479440"/>
              <a:gd name="connsiteX6" fmla="*/ 0 w 9739793"/>
              <a:gd name="connsiteY6" fmla="*/ 0 h 7479440"/>
              <a:gd name="connsiteX0" fmla="*/ 0 w 9739793"/>
              <a:gd name="connsiteY0" fmla="*/ 0 h 7479440"/>
              <a:gd name="connsiteX1" fmla="*/ 9739793 w 9739793"/>
              <a:gd name="connsiteY1" fmla="*/ 3008 h 7479440"/>
              <a:gd name="connsiteX2" fmla="*/ 9714937 w 9739793"/>
              <a:gd name="connsiteY2" fmla="*/ 6921046 h 7479440"/>
              <a:gd name="connsiteX3" fmla="*/ 8203785 w 9739793"/>
              <a:gd name="connsiteY3" fmla="*/ 6922981 h 7479440"/>
              <a:gd name="connsiteX4" fmla="*/ 7797272 w 9739793"/>
              <a:gd name="connsiteY4" fmla="*/ 4684785 h 7479440"/>
              <a:gd name="connsiteX5" fmla="*/ 1036189 w 9739793"/>
              <a:gd name="connsiteY5" fmla="*/ 5859105 h 7479440"/>
              <a:gd name="connsiteX6" fmla="*/ 0 w 9739793"/>
              <a:gd name="connsiteY6" fmla="*/ 0 h 7479440"/>
              <a:gd name="connsiteX0" fmla="*/ 0 w 9739793"/>
              <a:gd name="connsiteY0" fmla="*/ 0 h 7089580"/>
              <a:gd name="connsiteX1" fmla="*/ 9739793 w 9739793"/>
              <a:gd name="connsiteY1" fmla="*/ 3008 h 7089580"/>
              <a:gd name="connsiteX2" fmla="*/ 9714937 w 9739793"/>
              <a:gd name="connsiteY2" fmla="*/ 6921046 h 7089580"/>
              <a:gd name="connsiteX3" fmla="*/ 8203785 w 9739793"/>
              <a:gd name="connsiteY3" fmla="*/ 6922981 h 7089580"/>
              <a:gd name="connsiteX4" fmla="*/ 7797272 w 9739793"/>
              <a:gd name="connsiteY4" fmla="*/ 4684785 h 7089580"/>
              <a:gd name="connsiteX5" fmla="*/ 1036189 w 9739793"/>
              <a:gd name="connsiteY5" fmla="*/ 5859105 h 7089580"/>
              <a:gd name="connsiteX6" fmla="*/ 0 w 9739793"/>
              <a:gd name="connsiteY6" fmla="*/ 0 h 7089580"/>
              <a:gd name="connsiteX0" fmla="*/ 0 w 9739793"/>
              <a:gd name="connsiteY0" fmla="*/ 0 h 6936148"/>
              <a:gd name="connsiteX1" fmla="*/ 9739793 w 9739793"/>
              <a:gd name="connsiteY1" fmla="*/ 3008 h 6936148"/>
              <a:gd name="connsiteX2" fmla="*/ 9714937 w 9739793"/>
              <a:gd name="connsiteY2" fmla="*/ 6921046 h 6936148"/>
              <a:gd name="connsiteX3" fmla="*/ 8203785 w 9739793"/>
              <a:gd name="connsiteY3" fmla="*/ 6922981 h 6936148"/>
              <a:gd name="connsiteX4" fmla="*/ 7797272 w 9739793"/>
              <a:gd name="connsiteY4" fmla="*/ 4684785 h 6936148"/>
              <a:gd name="connsiteX5" fmla="*/ 1036189 w 9739793"/>
              <a:gd name="connsiteY5" fmla="*/ 5859105 h 6936148"/>
              <a:gd name="connsiteX6" fmla="*/ 0 w 9739793"/>
              <a:gd name="connsiteY6" fmla="*/ 0 h 6936148"/>
              <a:gd name="connsiteX0" fmla="*/ 0 w 9739793"/>
              <a:gd name="connsiteY0" fmla="*/ 0 h 6936148"/>
              <a:gd name="connsiteX1" fmla="*/ 9739793 w 9739793"/>
              <a:gd name="connsiteY1" fmla="*/ 3008 h 6936148"/>
              <a:gd name="connsiteX2" fmla="*/ 9714937 w 9739793"/>
              <a:gd name="connsiteY2" fmla="*/ 6921046 h 6936148"/>
              <a:gd name="connsiteX3" fmla="*/ 8203785 w 9739793"/>
              <a:gd name="connsiteY3" fmla="*/ 6922981 h 6936148"/>
              <a:gd name="connsiteX4" fmla="*/ 7797272 w 9739793"/>
              <a:gd name="connsiteY4" fmla="*/ 4684785 h 6936148"/>
              <a:gd name="connsiteX5" fmla="*/ 1033013 w 9739793"/>
              <a:gd name="connsiteY5" fmla="*/ 5881487 h 6936148"/>
              <a:gd name="connsiteX6" fmla="*/ 0 w 9739793"/>
              <a:gd name="connsiteY6" fmla="*/ 0 h 6936148"/>
              <a:gd name="connsiteX0" fmla="*/ 0 w 9739793"/>
              <a:gd name="connsiteY0" fmla="*/ 0 h 6938470"/>
              <a:gd name="connsiteX1" fmla="*/ 9739793 w 9739793"/>
              <a:gd name="connsiteY1" fmla="*/ 3008 h 6938470"/>
              <a:gd name="connsiteX2" fmla="*/ 9714937 w 9739793"/>
              <a:gd name="connsiteY2" fmla="*/ 6921046 h 6938470"/>
              <a:gd name="connsiteX3" fmla="*/ 8197433 w 9739793"/>
              <a:gd name="connsiteY3" fmla="*/ 6926179 h 6938470"/>
              <a:gd name="connsiteX4" fmla="*/ 7797272 w 9739793"/>
              <a:gd name="connsiteY4" fmla="*/ 4684785 h 6938470"/>
              <a:gd name="connsiteX5" fmla="*/ 1033013 w 9739793"/>
              <a:gd name="connsiteY5" fmla="*/ 5881487 h 6938470"/>
              <a:gd name="connsiteX6" fmla="*/ 0 w 9739793"/>
              <a:gd name="connsiteY6" fmla="*/ 0 h 6938470"/>
              <a:gd name="connsiteX0" fmla="*/ 0 w 9739793"/>
              <a:gd name="connsiteY0" fmla="*/ 0 h 6934207"/>
              <a:gd name="connsiteX1" fmla="*/ 9739793 w 9739793"/>
              <a:gd name="connsiteY1" fmla="*/ 3008 h 6934207"/>
              <a:gd name="connsiteX2" fmla="*/ 9714937 w 9739793"/>
              <a:gd name="connsiteY2" fmla="*/ 6921046 h 6934207"/>
              <a:gd name="connsiteX3" fmla="*/ 8197433 w 9739793"/>
              <a:gd name="connsiteY3" fmla="*/ 6926179 h 6934207"/>
              <a:gd name="connsiteX4" fmla="*/ 7797272 w 9739793"/>
              <a:gd name="connsiteY4" fmla="*/ 4684785 h 6934207"/>
              <a:gd name="connsiteX5" fmla="*/ 1033013 w 9739793"/>
              <a:gd name="connsiteY5" fmla="*/ 5881487 h 6934207"/>
              <a:gd name="connsiteX6" fmla="*/ 0 w 9739793"/>
              <a:gd name="connsiteY6" fmla="*/ 0 h 6934207"/>
              <a:gd name="connsiteX0" fmla="*/ 0 w 9739793"/>
              <a:gd name="connsiteY0" fmla="*/ 0 h 6926218"/>
              <a:gd name="connsiteX1" fmla="*/ 9739793 w 9739793"/>
              <a:gd name="connsiteY1" fmla="*/ 3008 h 6926218"/>
              <a:gd name="connsiteX2" fmla="*/ 9714937 w 9739793"/>
              <a:gd name="connsiteY2" fmla="*/ 6921046 h 6926218"/>
              <a:gd name="connsiteX3" fmla="*/ 8197433 w 9739793"/>
              <a:gd name="connsiteY3" fmla="*/ 6926179 h 6926218"/>
              <a:gd name="connsiteX4" fmla="*/ 7797272 w 9739793"/>
              <a:gd name="connsiteY4" fmla="*/ 4684785 h 6926218"/>
              <a:gd name="connsiteX5" fmla="*/ 1033013 w 9739793"/>
              <a:gd name="connsiteY5" fmla="*/ 5881487 h 6926218"/>
              <a:gd name="connsiteX6" fmla="*/ 0 w 9739793"/>
              <a:gd name="connsiteY6" fmla="*/ 0 h 692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39793" h="6926218">
                <a:moveTo>
                  <a:pt x="0" y="0"/>
                </a:moveTo>
                <a:lnTo>
                  <a:pt x="9739793" y="3008"/>
                </a:lnTo>
                <a:cubicBezTo>
                  <a:pt x="9735991" y="2313534"/>
                  <a:pt x="9718739" y="4610520"/>
                  <a:pt x="9714937" y="6921046"/>
                </a:cubicBezTo>
                <a:cubicBezTo>
                  <a:pt x="9713006" y="6927567"/>
                  <a:pt x="8196280" y="6921595"/>
                  <a:pt x="8197433" y="6926179"/>
                </a:cubicBezTo>
                <a:cubicBezTo>
                  <a:pt x="8195411" y="6937160"/>
                  <a:pt x="7810441" y="4674516"/>
                  <a:pt x="7797272" y="4684785"/>
                </a:cubicBezTo>
                <a:cubicBezTo>
                  <a:pt x="7811723" y="4699641"/>
                  <a:pt x="1028327" y="5890640"/>
                  <a:pt x="1033013" y="588148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968EC53-1B8A-EF40-938D-32D6406FA52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943" y="1232115"/>
            <a:ext cx="3518532" cy="1270985"/>
          </a:xfrm>
        </p:spPr>
        <p:txBody>
          <a:bodyPr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</a:t>
            </a:r>
            <a:br>
              <a:rPr lang="en-GB"/>
            </a:br>
            <a:r>
              <a:rPr lang="en-GB"/>
              <a:t>add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D69BEAC-3F04-3A40-8959-73C923471E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1943" y="2573497"/>
            <a:ext cx="3542060" cy="1526381"/>
          </a:xfrm>
        </p:spPr>
        <p:txBody>
          <a:bodyPr>
            <a:normAutofit/>
          </a:bodyPr>
          <a:lstStyle>
            <a:lvl1pPr>
              <a:defRPr sz="105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105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105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105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105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FFC397F0-F40F-0C4D-8659-6988930554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1E99E9-8EE2-F74B-A6D1-FAC633C6AB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6705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17476"/>
      </p:ext>
    </p:extLst>
  </p:cSld>
  <p:clrMapOvr>
    <a:masterClrMapping/>
  </p:clrMapOvr>
  <p:hf hdr="0" ft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D6596E44-FEEC-D144-AB9A-E46C5ACA0ACE}"/>
              </a:ext>
            </a:extLst>
          </p:cNvPr>
          <p:cNvSpPr/>
          <p:nvPr/>
        </p:nvSpPr>
        <p:spPr>
          <a:xfrm>
            <a:off x="1889285" y="0"/>
            <a:ext cx="7254715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2651E44F-CFE1-1845-B3A6-6C338E1C41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6905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5" name="Picture Placeholder 17">
            <a:extLst>
              <a:ext uri="{FF2B5EF4-FFF2-40B4-BE49-F238E27FC236}">
                <a16:creationId xmlns:a16="http://schemas.microsoft.com/office/drawing/2014/main" id="{D14B6789-A967-7147-97D9-8B62A5BDE3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80128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BECB94E7-B26E-BA44-8480-2F8A14C929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76905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tx1"/>
                </a:solidFill>
                <a:latin typeface="WT Gothic Light" pitchFamily="2" charset="77"/>
                <a:ea typeface="Roboto Light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D777A61D-BA2C-6B42-8406-015A3FCFD7E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1168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8" name="Picture Placeholder 17">
            <a:extLst>
              <a:ext uri="{FF2B5EF4-FFF2-40B4-BE49-F238E27FC236}">
                <a16:creationId xmlns:a16="http://schemas.microsoft.com/office/drawing/2014/main" id="{F714285C-C78E-E743-A2DE-C382DE96B30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04391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1EDD6713-5456-1948-86D4-5617B27B3A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01168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tx1"/>
                </a:solidFill>
                <a:latin typeface="WT Gothic Light" pitchFamily="2" charset="77"/>
                <a:ea typeface="Roboto Light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8886480C-D91A-364D-8511-84467B0E06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7088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41" name="Picture Placeholder 17">
            <a:extLst>
              <a:ext uri="{FF2B5EF4-FFF2-40B4-BE49-F238E27FC236}">
                <a16:creationId xmlns:a16="http://schemas.microsoft.com/office/drawing/2014/main" id="{576C2022-B03B-414B-947C-ADCCCF4B980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50311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69BEAF43-7EAF-1943-A0E1-015F2E73E9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47088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tx1"/>
                </a:solidFill>
                <a:latin typeface="WT Gothic Light" pitchFamily="2" charset="77"/>
                <a:ea typeface="Roboto Light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2A2F48A5-1E86-D445-879C-D0C5CA22646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78571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45" name="Picture Placeholder 17">
            <a:extLst>
              <a:ext uri="{FF2B5EF4-FFF2-40B4-BE49-F238E27FC236}">
                <a16:creationId xmlns:a16="http://schemas.microsoft.com/office/drawing/2014/main" id="{943A5496-9836-514D-9CCB-B207525D789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81794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6A197D40-D43F-E44B-93F0-FE311232B85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8571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tx1"/>
                </a:solidFill>
                <a:latin typeface="WT Gothic Light" pitchFamily="2" charset="77"/>
                <a:ea typeface="Roboto Light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49" name="Slide Number Placeholder 2">
            <a:extLst>
              <a:ext uri="{FF2B5EF4-FFF2-40B4-BE49-F238E27FC236}">
                <a16:creationId xmlns:a16="http://schemas.microsoft.com/office/drawing/2014/main" id="{06891919-8189-3B43-9D0A-7801ED32A53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6A266801-C529-8147-8482-F51D9A0F6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40032489-F6AD-A94A-8291-023B6C6EDC3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F1B00B-5065-5A40-95EB-F9423B0F1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2856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D109CFF-8210-0343-B2B2-710376C7533F}"/>
              </a:ext>
            </a:extLst>
          </p:cNvPr>
          <p:cNvSpPr/>
          <p:nvPr/>
        </p:nvSpPr>
        <p:spPr>
          <a:xfrm>
            <a:off x="1889286" y="0"/>
            <a:ext cx="7254715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3DA1E98-791D-D246-AAE3-80D27BABE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4BFAE344-22EC-304E-B069-1C24547B983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234B4EA-CD26-7641-9ADD-3D9F1BA6AA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09594B1-32EE-D942-90E6-1746D5B5CD5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DC012-0DCE-A745-A248-FFFA4B5B74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12240"/>
      </p:ext>
    </p:extLst>
  </p:cSld>
  <p:clrMapOvr>
    <a:masterClrMapping/>
  </p:clrMapOvr>
  <p:hf hdr="0" ftr="0" dt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0138A2CD-142B-3340-95E0-5C75600769CB}"/>
              </a:ext>
            </a:extLst>
          </p:cNvPr>
          <p:cNvSpPr/>
          <p:nvPr/>
        </p:nvSpPr>
        <p:spPr>
          <a:xfrm>
            <a:off x="2512032" y="0"/>
            <a:ext cx="6631969" cy="5145513"/>
          </a:xfrm>
          <a:custGeom>
            <a:avLst/>
            <a:gdLst>
              <a:gd name="connsiteX0" fmla="*/ 904126 w 8856324"/>
              <a:gd name="connsiteY0" fmla="*/ 6873411 h 6924782"/>
              <a:gd name="connsiteX1" fmla="*/ 0 w 8856324"/>
              <a:gd name="connsiteY1" fmla="*/ 1787703 h 6924782"/>
              <a:gd name="connsiteX2" fmla="*/ 6770670 w 8856324"/>
              <a:gd name="connsiteY2" fmla="*/ 595901 h 6924782"/>
              <a:gd name="connsiteX3" fmla="*/ 6667928 w 8856324"/>
              <a:gd name="connsiteY3" fmla="*/ 0 h 6924782"/>
              <a:gd name="connsiteX4" fmla="*/ 8856324 w 8856324"/>
              <a:gd name="connsiteY4" fmla="*/ 30822 h 6924782"/>
              <a:gd name="connsiteX5" fmla="*/ 8856324 w 8856324"/>
              <a:gd name="connsiteY5" fmla="*/ 6924782 h 6924782"/>
              <a:gd name="connsiteX6" fmla="*/ 904126 w 8856324"/>
              <a:gd name="connsiteY6" fmla="*/ 6873411 h 6924782"/>
              <a:gd name="connsiteX0" fmla="*/ 904126 w 8856324"/>
              <a:gd name="connsiteY0" fmla="*/ 6873411 h 6924782"/>
              <a:gd name="connsiteX1" fmla="*/ 0 w 8856324"/>
              <a:gd name="connsiteY1" fmla="*/ 1787703 h 6924782"/>
              <a:gd name="connsiteX2" fmla="*/ 6770670 w 8856324"/>
              <a:gd name="connsiteY2" fmla="*/ 595901 h 6924782"/>
              <a:gd name="connsiteX3" fmla="*/ 6667928 w 8856324"/>
              <a:gd name="connsiteY3" fmla="*/ 0 h 6924782"/>
              <a:gd name="connsiteX4" fmla="*/ 8856324 w 8856324"/>
              <a:gd name="connsiteY4" fmla="*/ 5064 h 6924782"/>
              <a:gd name="connsiteX5" fmla="*/ 8856324 w 8856324"/>
              <a:gd name="connsiteY5" fmla="*/ 6924782 h 6924782"/>
              <a:gd name="connsiteX6" fmla="*/ 904126 w 8856324"/>
              <a:gd name="connsiteY6" fmla="*/ 6873411 h 6924782"/>
              <a:gd name="connsiteX0" fmla="*/ 919757 w 8856324"/>
              <a:gd name="connsiteY0" fmla="*/ 6936543 h 6936543"/>
              <a:gd name="connsiteX1" fmla="*/ 0 w 8856324"/>
              <a:gd name="connsiteY1" fmla="*/ 1787703 h 6936543"/>
              <a:gd name="connsiteX2" fmla="*/ 6770670 w 8856324"/>
              <a:gd name="connsiteY2" fmla="*/ 595901 h 6936543"/>
              <a:gd name="connsiteX3" fmla="*/ 6667928 w 8856324"/>
              <a:gd name="connsiteY3" fmla="*/ 0 h 6936543"/>
              <a:gd name="connsiteX4" fmla="*/ 8856324 w 8856324"/>
              <a:gd name="connsiteY4" fmla="*/ 5064 h 6936543"/>
              <a:gd name="connsiteX5" fmla="*/ 8856324 w 8856324"/>
              <a:gd name="connsiteY5" fmla="*/ 6924782 h 6936543"/>
              <a:gd name="connsiteX6" fmla="*/ 919757 w 8856324"/>
              <a:gd name="connsiteY6" fmla="*/ 6936543 h 6936543"/>
              <a:gd name="connsiteX0" fmla="*/ 910779 w 8856324"/>
              <a:gd name="connsiteY0" fmla="*/ 6927492 h 6927492"/>
              <a:gd name="connsiteX1" fmla="*/ 0 w 8856324"/>
              <a:gd name="connsiteY1" fmla="*/ 1787703 h 6927492"/>
              <a:gd name="connsiteX2" fmla="*/ 6770670 w 8856324"/>
              <a:gd name="connsiteY2" fmla="*/ 595901 h 6927492"/>
              <a:gd name="connsiteX3" fmla="*/ 6667928 w 8856324"/>
              <a:gd name="connsiteY3" fmla="*/ 0 h 6927492"/>
              <a:gd name="connsiteX4" fmla="*/ 8856324 w 8856324"/>
              <a:gd name="connsiteY4" fmla="*/ 5064 h 6927492"/>
              <a:gd name="connsiteX5" fmla="*/ 8856324 w 8856324"/>
              <a:gd name="connsiteY5" fmla="*/ 6924782 h 6927492"/>
              <a:gd name="connsiteX6" fmla="*/ 910779 w 8856324"/>
              <a:gd name="connsiteY6" fmla="*/ 6927492 h 692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56324" h="6927492">
                <a:moveTo>
                  <a:pt x="910779" y="6927492"/>
                </a:moveTo>
                <a:lnTo>
                  <a:pt x="0" y="1787703"/>
                </a:lnTo>
                <a:lnTo>
                  <a:pt x="6770670" y="595901"/>
                </a:lnTo>
                <a:lnTo>
                  <a:pt x="6667928" y="0"/>
                </a:lnTo>
                <a:lnTo>
                  <a:pt x="8856324" y="5064"/>
                </a:lnTo>
                <a:lnTo>
                  <a:pt x="8856324" y="6924782"/>
                </a:lnTo>
                <a:lnTo>
                  <a:pt x="910779" y="6927492"/>
                </a:ln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0A65BBB-0B8A-8F4E-AD68-60D22F849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0E49A823-06FE-CD41-A76F-B78E8C6FEE9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3B6C413-5DCD-A342-BB33-C062AFDFD0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66612BE-4EBA-1E46-BEDC-6BB4501D35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D5B917-B599-204A-B5D9-813286C8E2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24663"/>
      </p:ext>
    </p:extLst>
  </p:cSld>
  <p:clrMapOvr>
    <a:masterClrMapping/>
  </p:clrMapOvr>
  <p:hf hdr="0" ft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722BA149-4187-AC4B-B1B1-3383157CE8B7}"/>
              </a:ext>
            </a:extLst>
          </p:cNvPr>
          <p:cNvSpPr/>
          <p:nvPr/>
        </p:nvSpPr>
        <p:spPr>
          <a:xfrm>
            <a:off x="1563959" y="-1"/>
            <a:ext cx="7585617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AFA779-B2C4-CA4F-A454-C054BDD7B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CB84E9F6-0916-4F44-B28D-A075FD80BA2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7D45176-AA9F-074C-93FF-1B351B33E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D092752-6392-7147-B5AE-4B0D8083F5B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3B864A-FA53-AB4F-9760-DC4D49D0D3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94307"/>
      </p:ext>
    </p:extLst>
  </p:cSld>
  <p:clrMapOvr>
    <a:masterClrMapping/>
  </p:clrMapOvr>
  <p:hf hdr="0" ft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D109CFF-8210-0343-B2B2-710376C7533F}"/>
              </a:ext>
            </a:extLst>
          </p:cNvPr>
          <p:cNvSpPr/>
          <p:nvPr/>
        </p:nvSpPr>
        <p:spPr>
          <a:xfrm>
            <a:off x="1889286" y="0"/>
            <a:ext cx="7254715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1235C9F-E0AA-2B41-94D0-0DA7FADD9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5179"/>
            <a:ext cx="4087801" cy="331463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5E28D32-A53C-E945-9A8A-969A8555F2E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744259" y="1005179"/>
            <a:ext cx="4087801" cy="331463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FE9B2BC5-8386-7B4E-874D-93CD890A478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FF34896-9EFF-2A4D-AAB6-64B8DA52C3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9695D9FB-D79A-CC48-9B7F-B5CF287692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25573-65AA-3345-915A-D671A1BEF4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57928"/>
      </p:ext>
    </p:extLst>
  </p:cSld>
  <p:clrMapOvr>
    <a:masterClrMapping/>
  </p:clrMapOvr>
  <p:hf hdr="0" ftr="0" dt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876C7850-A007-5B40-A5B3-5852C912E5BB}"/>
              </a:ext>
            </a:extLst>
          </p:cNvPr>
          <p:cNvSpPr/>
          <p:nvPr/>
        </p:nvSpPr>
        <p:spPr>
          <a:xfrm>
            <a:off x="1544393" y="1"/>
            <a:ext cx="4207476" cy="1261205"/>
          </a:xfrm>
          <a:custGeom>
            <a:avLst/>
            <a:gdLst>
              <a:gd name="connsiteX0" fmla="*/ 0 w 5609968"/>
              <a:gd name="connsiteY0" fmla="*/ 0 h 1705233"/>
              <a:gd name="connsiteX1" fmla="*/ 296563 w 5609968"/>
              <a:gd name="connsiteY1" fmla="*/ 1705233 h 1705233"/>
              <a:gd name="connsiteX2" fmla="*/ 5609968 w 5609968"/>
              <a:gd name="connsiteY2" fmla="*/ 774357 h 1705233"/>
              <a:gd name="connsiteX3" fmla="*/ 5609968 w 5609968"/>
              <a:gd name="connsiteY3" fmla="*/ 8238 h 1705233"/>
              <a:gd name="connsiteX4" fmla="*/ 0 w 5609968"/>
              <a:gd name="connsiteY4" fmla="*/ 0 h 170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9968" h="1705233">
                <a:moveTo>
                  <a:pt x="0" y="0"/>
                </a:moveTo>
                <a:lnTo>
                  <a:pt x="296563" y="1705233"/>
                </a:lnTo>
                <a:lnTo>
                  <a:pt x="5609968" y="774357"/>
                </a:lnTo>
                <a:lnTo>
                  <a:pt x="5609968" y="8238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07FED6B-8EA6-104A-A75A-1212B27543DB}"/>
              </a:ext>
            </a:extLst>
          </p:cNvPr>
          <p:cNvSpPr/>
          <p:nvPr/>
        </p:nvSpPr>
        <p:spPr>
          <a:xfrm>
            <a:off x="2375808" y="4096431"/>
            <a:ext cx="3367768" cy="1053193"/>
          </a:xfrm>
          <a:custGeom>
            <a:avLst/>
            <a:gdLst>
              <a:gd name="connsiteX0" fmla="*/ 122464 w 4490357"/>
              <a:gd name="connsiteY0" fmla="*/ 1396093 h 1404257"/>
              <a:gd name="connsiteX1" fmla="*/ 0 w 4490357"/>
              <a:gd name="connsiteY1" fmla="*/ 816429 h 1404257"/>
              <a:gd name="connsiteX2" fmla="*/ 4490357 w 4490357"/>
              <a:gd name="connsiteY2" fmla="*/ 0 h 1404257"/>
              <a:gd name="connsiteX3" fmla="*/ 4490357 w 4490357"/>
              <a:gd name="connsiteY3" fmla="*/ 1404257 h 1404257"/>
              <a:gd name="connsiteX4" fmla="*/ 122464 w 4490357"/>
              <a:gd name="connsiteY4" fmla="*/ 1396093 h 140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0357" h="1404257">
                <a:moveTo>
                  <a:pt x="122464" y="1396093"/>
                </a:moveTo>
                <a:lnTo>
                  <a:pt x="0" y="816429"/>
                </a:lnTo>
                <a:lnTo>
                  <a:pt x="4490357" y="0"/>
                </a:lnTo>
                <a:lnTo>
                  <a:pt x="4490357" y="1404257"/>
                </a:lnTo>
                <a:lnTo>
                  <a:pt x="122464" y="1396093"/>
                </a:ln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F7DF47-83C3-B040-BE64-52DDE6B2BA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6705" y="4696626"/>
            <a:ext cx="636005" cy="219466"/>
          </a:xfrm>
          <a:prstGeom prst="rect">
            <a:avLst/>
          </a:prstGeom>
        </p:spPr>
      </p:pic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D9F8E87-E0D5-F04B-8D24-9D3D93A03E5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3575" y="0"/>
            <a:ext cx="3400425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D31C9E-A304-5141-A0D8-B287AB989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2" y="1005179"/>
            <a:ext cx="5100600" cy="3314634"/>
          </a:xfrm>
          <a:prstGeom prst="rect">
            <a:avLst/>
          </a:prstGeom>
        </p:spPr>
        <p:txBody>
          <a:bodyPr numCol="2" spcCol="252000"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2588D541-EF1D-0244-956A-92D48E5DCF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258661B-FCD3-E642-ADA3-E4EA546A93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5303044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C9A4E56-A252-6342-B532-F593A8B231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5303044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74808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bg>
      <p:bgPr>
        <a:solidFill>
          <a:srgbClr val="183E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FAF1394F-C085-364A-A89F-1436F5367BB3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4F91-19EF-1045-82B6-F01183FC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bg1"/>
                </a:solidFill>
              </a:defRPr>
            </a:lvl1pPr>
            <a:lvl2pPr>
              <a:defRPr sz="900" b="0" i="0">
                <a:solidFill>
                  <a:schemeClr val="bg1"/>
                </a:solidFill>
              </a:defRPr>
            </a:lvl2pPr>
            <a:lvl3pPr>
              <a:defRPr sz="900" b="0" i="0">
                <a:solidFill>
                  <a:schemeClr val="bg1"/>
                </a:solidFill>
              </a:defRPr>
            </a:lvl3pPr>
            <a:lvl4pPr>
              <a:defRPr sz="900" b="0" i="0">
                <a:solidFill>
                  <a:schemeClr val="bg1"/>
                </a:solidFill>
              </a:defRPr>
            </a:lvl4pPr>
            <a:lvl5pPr>
              <a:defRPr sz="9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FB521D2-4E0E-0545-ACC5-BDAD9380E2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CD84F58-9343-404F-8C99-7AC003FF67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7606B5E5-78B1-6F4D-A7B8-9170D3BF91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C4C35A-1C2F-FC4B-A170-94AEE7456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08424"/>
      </p:ext>
    </p:extLst>
  </p:cSld>
  <p:clrMapOvr>
    <a:masterClrMapping/>
  </p:clrMapOvr>
  <p:hf hdr="0" ftr="0" dt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876C7850-A007-5B40-A5B3-5852C912E5BB}"/>
              </a:ext>
            </a:extLst>
          </p:cNvPr>
          <p:cNvSpPr/>
          <p:nvPr/>
        </p:nvSpPr>
        <p:spPr>
          <a:xfrm>
            <a:off x="1544393" y="1"/>
            <a:ext cx="4207476" cy="1261205"/>
          </a:xfrm>
          <a:custGeom>
            <a:avLst/>
            <a:gdLst>
              <a:gd name="connsiteX0" fmla="*/ 0 w 5609968"/>
              <a:gd name="connsiteY0" fmla="*/ 0 h 1705233"/>
              <a:gd name="connsiteX1" fmla="*/ 296563 w 5609968"/>
              <a:gd name="connsiteY1" fmla="*/ 1705233 h 1705233"/>
              <a:gd name="connsiteX2" fmla="*/ 5609968 w 5609968"/>
              <a:gd name="connsiteY2" fmla="*/ 774357 h 1705233"/>
              <a:gd name="connsiteX3" fmla="*/ 5609968 w 5609968"/>
              <a:gd name="connsiteY3" fmla="*/ 8238 h 1705233"/>
              <a:gd name="connsiteX4" fmla="*/ 0 w 5609968"/>
              <a:gd name="connsiteY4" fmla="*/ 0 h 170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9968" h="1705233">
                <a:moveTo>
                  <a:pt x="0" y="0"/>
                </a:moveTo>
                <a:lnTo>
                  <a:pt x="296563" y="1705233"/>
                </a:lnTo>
                <a:lnTo>
                  <a:pt x="5609968" y="774357"/>
                </a:lnTo>
                <a:lnTo>
                  <a:pt x="5609968" y="8238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07FED6B-8EA6-104A-A75A-1212B27543DB}"/>
              </a:ext>
            </a:extLst>
          </p:cNvPr>
          <p:cNvSpPr/>
          <p:nvPr/>
        </p:nvSpPr>
        <p:spPr>
          <a:xfrm>
            <a:off x="2375808" y="4096431"/>
            <a:ext cx="3367768" cy="1053193"/>
          </a:xfrm>
          <a:custGeom>
            <a:avLst/>
            <a:gdLst>
              <a:gd name="connsiteX0" fmla="*/ 122464 w 4490357"/>
              <a:gd name="connsiteY0" fmla="*/ 1396093 h 1404257"/>
              <a:gd name="connsiteX1" fmla="*/ 0 w 4490357"/>
              <a:gd name="connsiteY1" fmla="*/ 816429 h 1404257"/>
              <a:gd name="connsiteX2" fmla="*/ 4490357 w 4490357"/>
              <a:gd name="connsiteY2" fmla="*/ 0 h 1404257"/>
              <a:gd name="connsiteX3" fmla="*/ 4490357 w 4490357"/>
              <a:gd name="connsiteY3" fmla="*/ 1404257 h 1404257"/>
              <a:gd name="connsiteX4" fmla="*/ 122464 w 4490357"/>
              <a:gd name="connsiteY4" fmla="*/ 1396093 h 140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0357" h="1404257">
                <a:moveTo>
                  <a:pt x="122464" y="1396093"/>
                </a:moveTo>
                <a:lnTo>
                  <a:pt x="0" y="816429"/>
                </a:lnTo>
                <a:lnTo>
                  <a:pt x="4490357" y="0"/>
                </a:lnTo>
                <a:lnTo>
                  <a:pt x="4490357" y="1404257"/>
                </a:lnTo>
                <a:lnTo>
                  <a:pt x="122464" y="1396093"/>
                </a:ln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EC6AAB0-6F94-3E47-9702-9F9050D34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5179"/>
            <a:ext cx="3957499" cy="3314634"/>
          </a:xfrm>
          <a:prstGeom prst="rect">
            <a:avLst/>
          </a:prstGeom>
        </p:spPr>
        <p:txBody>
          <a:bodyPr numCol="2" spcCol="252000"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defRPr sz="900" b="0" i="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defRPr sz="900" b="0" i="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 sz="900" b="0" i="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 sz="900" b="0" i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4707F-D51C-D541-AED8-A1E220E55B5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694070-8DF9-C748-8697-B5EC21E2F4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6705" y="4696626"/>
            <a:ext cx="636005" cy="21946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567693B-BC09-0847-AB08-27D6984CB6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4131469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9F3C7B05-A9E2-8F49-B36E-96FFDF2841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4131469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110861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C317B0A4-7165-984C-90E7-A1CC4F681D1B}"/>
              </a:ext>
            </a:extLst>
          </p:cNvPr>
          <p:cNvSpPr/>
          <p:nvPr/>
        </p:nvSpPr>
        <p:spPr>
          <a:xfrm>
            <a:off x="1563959" y="-1"/>
            <a:ext cx="7585617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1BB11-3AF8-C346-82D4-5A339AF9BB8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FAEA5B-8CF2-8743-A733-0A830832C5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6705" y="4696626"/>
            <a:ext cx="636005" cy="21946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AB6174A-C0FA-534B-91EB-EC8A3890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4093369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ECE5B44-8FEE-A743-AEAD-101852BE3C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4093369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69FCDBF-7EDE-9745-95E5-1A34E41E12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33733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5FDD829A-4848-DD45-9162-2B99B3433DF8}"/>
              </a:ext>
            </a:extLst>
          </p:cNvPr>
          <p:cNvSpPr/>
          <p:nvPr/>
        </p:nvSpPr>
        <p:spPr>
          <a:xfrm>
            <a:off x="1563959" y="-1"/>
            <a:ext cx="7585617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3575" y="0"/>
            <a:ext cx="3400425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6C9BB-AEED-D54F-A16D-1FC1194B64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4EE6DE-8465-0546-ADD4-51C60FFE54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6705" y="4696626"/>
            <a:ext cx="636005" cy="21946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98E30BD-E4D1-2344-92A7-578C03BFF7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5274469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E9B3AFC2-B2D0-D245-B3BF-6FBA1849F0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5274469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6996266-1B9D-A547-936B-3A861E1A3A4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4974432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400816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285D0B2B-619C-2440-B856-B4F118C1E936}"/>
              </a:ext>
            </a:extLst>
          </p:cNvPr>
          <p:cNvSpPr/>
          <p:nvPr/>
        </p:nvSpPr>
        <p:spPr>
          <a:xfrm>
            <a:off x="1563959" y="-1"/>
            <a:ext cx="7585617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0AC71FA1-0DC5-1A44-8A87-D87F7B99C82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328309"/>
            <a:ext cx="4260056" cy="4486883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tx1"/>
                </a:solidFill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C7282-7085-724B-87B7-921238C1C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92AC01-AC39-9940-B4A8-7AF628A81D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6705" y="4696626"/>
            <a:ext cx="636005" cy="21946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CFC8168-8DF1-CB47-94E5-D323AAC5CE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4093369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2889DE0-2832-4B48-9BC5-0681FC5815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4093369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BDC28A8-A826-4045-A541-82CC0A6AA75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985905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7C3342B1-8055-9741-A0A6-D28C1CB7A684}"/>
              </a:ext>
            </a:extLst>
          </p:cNvPr>
          <p:cNvSpPr/>
          <p:nvPr/>
        </p:nvSpPr>
        <p:spPr>
          <a:xfrm>
            <a:off x="1563959" y="-1"/>
            <a:ext cx="7585617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0AC71FA1-0DC5-1A44-8A87-D87F7B99C82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3575" y="328309"/>
            <a:ext cx="3088481" cy="4486883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tx1"/>
                </a:solidFill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7AE27D-560A-6546-B52A-270A051B30D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68F9BB-CCCC-AD47-A10A-8BE547FDF6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6705" y="4696626"/>
            <a:ext cx="636005" cy="21946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804BDB9-54FA-8441-BDD3-14A863FEF6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5255419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2122D14-E6EE-9A4A-A519-621F4BC9D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5255419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9181279-A358-7D41-AAE9-395AB1CDB61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4879182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710520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FCEC9313-E9EA-4643-A7C7-2A09BC013BBC}"/>
              </a:ext>
            </a:extLst>
          </p:cNvPr>
          <p:cNvSpPr/>
          <p:nvPr/>
        </p:nvSpPr>
        <p:spPr>
          <a:xfrm>
            <a:off x="1563959" y="-1"/>
            <a:ext cx="7585617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id="{CF31B4D6-09D6-1B48-84FA-D866D096D4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06006" y="328309"/>
            <a:ext cx="1916700" cy="1254344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tx1"/>
                </a:solidFill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368001F0-7AC4-9749-A0B3-FCCFE234128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0" y="328309"/>
            <a:ext cx="2252663" cy="1254344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tx1"/>
                </a:solidFill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E9D235E0-FFF1-074A-AA35-396170FE167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0" y="1674935"/>
            <a:ext cx="2033868" cy="3147119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tx1"/>
                </a:solidFill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C5470842-255A-AE4E-ABDC-F4131E62B74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699533" y="1674935"/>
            <a:ext cx="2144583" cy="1622180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tx1"/>
                </a:solidFill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41" name="Picture Placeholder 6">
            <a:extLst>
              <a:ext uri="{FF2B5EF4-FFF2-40B4-BE49-F238E27FC236}">
                <a16:creationId xmlns:a16="http://schemas.microsoft.com/office/drawing/2014/main" id="{6C97B5B7-2ABB-F34B-BA98-BA9434DFFD9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99533" y="3395140"/>
            <a:ext cx="2144583" cy="1420051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tx1"/>
                </a:solidFill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B30557-6E2D-754A-8471-01E642C0A8A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0CD2B8-D21C-1D40-A81A-B569DF49CE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6705" y="4696626"/>
            <a:ext cx="636005" cy="219466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4DA0D28-88E7-BA42-ACB5-600EE28091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4093369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CAD3D3E-8283-314B-915C-7A8400D610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4093369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E1CD9EB-077C-0B4D-AFA0-A8CA0E4D77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360570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FAF1394F-C085-364A-A89F-1436F5367BB3}"/>
              </a:ext>
            </a:extLst>
          </p:cNvPr>
          <p:cNvSpPr/>
          <p:nvPr/>
        </p:nvSpPr>
        <p:spPr>
          <a:xfrm>
            <a:off x="1648491" y="0"/>
            <a:ext cx="7496021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4F91-19EF-1045-82B6-F01183FC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tx1"/>
                </a:solidFill>
              </a:defRPr>
            </a:lvl1pPr>
            <a:lvl2pPr>
              <a:defRPr sz="900" b="0" i="0">
                <a:solidFill>
                  <a:schemeClr val="tx1"/>
                </a:solidFill>
              </a:defRPr>
            </a:lvl2pPr>
            <a:lvl3pPr>
              <a:defRPr sz="900" b="0" i="0">
                <a:solidFill>
                  <a:schemeClr val="tx1"/>
                </a:solidFill>
              </a:defRPr>
            </a:lvl3pPr>
            <a:lvl4pPr>
              <a:defRPr sz="900" b="0" i="0">
                <a:solidFill>
                  <a:schemeClr val="tx1"/>
                </a:solidFill>
              </a:defRPr>
            </a:lvl4pPr>
            <a:lvl5pPr>
              <a:defRPr sz="900" b="0" i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DF455E-3302-FF4E-A9EC-8B45E98F326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AC2C44E-D32A-4646-9985-5A0893BC89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8E50C6A-B141-734A-96E7-384627041AF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969A5-87DE-5246-9869-7A0D9E6642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00685"/>
      </p:ext>
    </p:extLst>
  </p:cSld>
  <p:clrMapOvr>
    <a:masterClrMapping/>
  </p:clrMapOvr>
  <p:hf hdr="0" ftr="0" dt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FAF1394F-C085-364A-A89F-1436F5367BB3}"/>
              </a:ext>
            </a:extLst>
          </p:cNvPr>
          <p:cNvSpPr/>
          <p:nvPr/>
        </p:nvSpPr>
        <p:spPr>
          <a:xfrm>
            <a:off x="1648491" y="0"/>
            <a:ext cx="7496021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08F2DC-2BFD-7A4A-AC14-7E0AF8BCD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03820-B1CC-E245-BEA8-9E0D61D555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80729"/>
      </p:ext>
    </p:extLst>
  </p:cSld>
  <p:clrMapOvr>
    <a:masterClrMapping/>
  </p:clrMapOvr>
  <p:hf hdr="0" ftr="0" dt="0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47045" y="1"/>
            <a:ext cx="7497467" cy="5144492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083BE9B-C6A7-E340-8D58-B99196B3BF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83277" y="2945792"/>
            <a:ext cx="2377443" cy="182469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sz="120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358ED1F-9EE8-4444-A6EC-B1FF26BE3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6021" y="1683833"/>
            <a:ext cx="7291955" cy="1187828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algn="ctr">
              <a:defRPr sz="3000" b="0" i="0" cap="none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</a:defRPr>
            </a:lvl1pPr>
          </a:lstStyle>
          <a:p>
            <a:r>
              <a:rPr lang="en-GB"/>
              <a:t>”Quote”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0E30CD-95B5-3342-81ED-D101A9E4A31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D252C4-1D41-3A45-B0AB-5456D99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7489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7F705A90-D0E3-FD40-9133-EE4A2FF092A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15617" y="1768580"/>
            <a:ext cx="2623100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A15D4C87-1448-F149-BFD5-8F0C785F07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569" y="1776029"/>
            <a:ext cx="778948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1282F5E2-A33A-5543-847C-75CF8A08C37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115617" y="2393083"/>
            <a:ext cx="2623100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2F54B6A6-8674-404B-B863-AB06F26562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6569" y="2400532"/>
            <a:ext cx="778948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7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/>
              <a:t>00</a:t>
            </a:r>
          </a:p>
        </p:txBody>
      </p:sp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3BCA624B-04FA-9F44-98EA-32A59390E2E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115617" y="3017585"/>
            <a:ext cx="2623100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C4446D18-0062-314D-A523-FFEAEB67B8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6569" y="3010136"/>
            <a:ext cx="778948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2" name="Content Placeholder 9">
            <a:extLst>
              <a:ext uri="{FF2B5EF4-FFF2-40B4-BE49-F238E27FC236}">
                <a16:creationId xmlns:a16="http://schemas.microsoft.com/office/drawing/2014/main" id="{52759CD1-C066-D049-A058-28B84852C24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300662" y="1761131"/>
            <a:ext cx="2641345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07428010-C424-8346-9586-F1C6F7892D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01615" y="1753682"/>
            <a:ext cx="778948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4" name="Content Placeholder 9">
            <a:extLst>
              <a:ext uri="{FF2B5EF4-FFF2-40B4-BE49-F238E27FC236}">
                <a16:creationId xmlns:a16="http://schemas.microsoft.com/office/drawing/2014/main" id="{A7FAC2B7-1BE5-9B40-95E2-B222D78699A8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300662" y="2385634"/>
            <a:ext cx="2641345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05FA204D-74D3-164C-BB42-865A1DBAD60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1615" y="2378185"/>
            <a:ext cx="778948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7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/>
              <a:t>00</a:t>
            </a:r>
          </a:p>
        </p:txBody>
      </p:sp>
      <p:sp>
        <p:nvSpPr>
          <p:cNvPr id="36" name="Content Placeholder 9">
            <a:extLst>
              <a:ext uri="{FF2B5EF4-FFF2-40B4-BE49-F238E27FC236}">
                <a16:creationId xmlns:a16="http://schemas.microsoft.com/office/drawing/2014/main" id="{90610D8F-901D-8C4A-A62D-BB6CAE013AB3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300662" y="3010136"/>
            <a:ext cx="2641345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DE288559-5FDD-854E-BFAD-AF01C36D929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01615" y="3002687"/>
            <a:ext cx="778948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CBCC727F-D677-C74D-A5D4-FCD5A2471F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B3B8D09-8674-AF4F-9F55-F88E1E02FC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20182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71946618-968C-824F-9917-95B6C55524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606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08B699-D75C-A242-B86A-5210CA02C1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7105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Custom Layout">
    <p:bg>
      <p:bgPr>
        <a:solidFill>
          <a:srgbClr val="183E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FAF1394F-C085-364A-A89F-1436F5367BB3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5733D40-38A8-F640-9A1A-1E783B0FB96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94A899-D44E-BA4F-9D7D-249FC656A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88118"/>
      </p:ext>
    </p:extLst>
  </p:cSld>
  <p:clrMapOvr>
    <a:masterClrMapping/>
  </p:clrMapOvr>
  <p:hf hdr="0" ftr="0" dt="0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4DD1C190-42FE-BB41-B051-5268B8EE81B6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86955" y="3773366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7F3E65B1-F37A-574E-ABDC-D8B4F18F27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6954" y="3266884"/>
            <a:ext cx="884515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7" name="Content Placeholder 9">
            <a:extLst>
              <a:ext uri="{FF2B5EF4-FFF2-40B4-BE49-F238E27FC236}">
                <a16:creationId xmlns:a16="http://schemas.microsoft.com/office/drawing/2014/main" id="{5560B3E1-929A-BF48-8461-F13A0EA34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850770" y="3764392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8" name="Text Placeholder 13">
            <a:extLst>
              <a:ext uri="{FF2B5EF4-FFF2-40B4-BE49-F238E27FC236}">
                <a16:creationId xmlns:a16="http://schemas.microsoft.com/office/drawing/2014/main" id="{96B01141-644E-014A-9629-00B9A30FA99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50769" y="3257910"/>
            <a:ext cx="884515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9" name="Content Placeholder 9">
            <a:extLst>
              <a:ext uri="{FF2B5EF4-FFF2-40B4-BE49-F238E27FC236}">
                <a16:creationId xmlns:a16="http://schemas.microsoft.com/office/drawing/2014/main" id="{09765CA6-D7C3-0049-B0A6-EA80638540D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314586" y="3764392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FC69C11A-7107-FC4D-BC5C-36789C2993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4585" y="3257910"/>
            <a:ext cx="884515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1" name="Content Placeholder 9">
            <a:extLst>
              <a:ext uri="{FF2B5EF4-FFF2-40B4-BE49-F238E27FC236}">
                <a16:creationId xmlns:a16="http://schemas.microsoft.com/office/drawing/2014/main" id="{C4E16DFC-9D65-8E4B-AD9A-686391FA62E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778401" y="3755419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F6C1A1B8-5AFB-D748-BF9C-973E73EE4C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8400" y="3248936"/>
            <a:ext cx="884515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3" name="Content Placeholder 9">
            <a:extLst>
              <a:ext uri="{FF2B5EF4-FFF2-40B4-BE49-F238E27FC236}">
                <a16:creationId xmlns:a16="http://schemas.microsoft.com/office/drawing/2014/main" id="{FF862FA3-BDEE-0644-938A-B8136329483B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42217" y="3782340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45" name="Text Placeholder 13">
            <a:extLst>
              <a:ext uri="{FF2B5EF4-FFF2-40B4-BE49-F238E27FC236}">
                <a16:creationId xmlns:a16="http://schemas.microsoft.com/office/drawing/2014/main" id="{AC2232CF-626C-304A-B434-7DAD18B9DE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2216" y="3275857"/>
            <a:ext cx="884515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7" name="Content Placeholder 9">
            <a:extLst>
              <a:ext uri="{FF2B5EF4-FFF2-40B4-BE49-F238E27FC236}">
                <a16:creationId xmlns:a16="http://schemas.microsoft.com/office/drawing/2014/main" id="{0ACE6041-9F0B-404D-81A3-F91D53A78E21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706033" y="3773366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48" name="Text Placeholder 13">
            <a:extLst>
              <a:ext uri="{FF2B5EF4-FFF2-40B4-BE49-F238E27FC236}">
                <a16:creationId xmlns:a16="http://schemas.microsoft.com/office/drawing/2014/main" id="{B6F14D83-6943-B746-8550-9742137D1E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706032" y="3266884"/>
            <a:ext cx="884515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2377608B-E810-8648-8F8D-A6D3CE2CCC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99C5C19-04D6-9D45-A69E-0FF3935894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20182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9CC1BD28-31D4-C74B-A0E2-54CB9E3B37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606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7CF251-5792-144C-8925-0D3F926329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1791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BF4CFFA-FA71-794B-A7FD-670548F04A0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15616" y="1764295"/>
            <a:ext cx="3456384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33513ABA-930F-6E46-B084-28294FA6E2C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521" y="1771744"/>
            <a:ext cx="796995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CBC3BDE5-0998-294E-AC06-0115FDAFF07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115616" y="2388798"/>
            <a:ext cx="3456384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13BE4D3B-FB82-D84A-8274-31CB257CF0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8521" y="2396247"/>
            <a:ext cx="796995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7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/>
              <a:t>00</a:t>
            </a:r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D26CA814-77F4-B542-80B1-4AD580310BC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115616" y="3013300"/>
            <a:ext cx="3456384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09C77F8C-1A0E-AB44-BDBC-70BCCDAA55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521" y="3020749"/>
            <a:ext cx="796995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5373C550-837E-5145-B7CF-65C9347C3D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AC16145-D863-7E43-8D20-91AE23FA74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20182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15E1FC01-23A6-9140-B664-38447B4FE4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606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915670-B0B9-BD47-9FA2-169C41851C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1104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67D9905-AA86-BE44-9B72-CF64B55F6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622" y="748633"/>
            <a:ext cx="3666433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518FE2-B9ED-784E-817A-0DC269BCE08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B3C3646-0AF1-DF4D-9E46-D172ACB8BA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20182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456D017-1755-4943-867A-EB3E151DC7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606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5D0AB9-26CB-3A44-A5EA-5683CE9049D9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4F59B4-DE6D-6F4B-BAD6-C10FFF74D1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0216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0BCF07E-298E-514C-98A2-28DAD3EE07C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284473" y="748633"/>
            <a:ext cx="5547583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9EC62-EBA9-8A48-8561-6CC0D7A017A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521390A-156B-F846-BDE6-9ED9452349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20182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EBA7922-2E45-FA4F-8418-D19F663431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606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B4DD5AF-F287-BE4A-A360-0C5621CF21AC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11943" y="748633"/>
            <a:ext cx="2660074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056B7E-128E-0A44-8C20-14C44B63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04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D69189-69DA-C843-8F4C-879B2D36597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3D3B10D-8FDF-D545-8B30-F9DBEC1D355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5174" y="810428"/>
            <a:ext cx="2556882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69D7E83-2DF4-7C45-B3A5-0CA51EE940F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293558" y="810428"/>
            <a:ext cx="2556882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956799E-EB24-7947-BC33-366C065ED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20182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74468E9-BC35-DA46-B58D-7B40536887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606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BFFC5EB-7842-474B-8FB2-7BFD315F6199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11943" y="748633"/>
            <a:ext cx="2740820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01EADA-9629-0342-A29D-0DCB3EF055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529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F32B6-8988-4447-860F-47CAD7C1314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BED3329-A5E0-2545-AEB4-F5AC544AA47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211182" y="810429"/>
            <a:ext cx="1620874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6AB5B3B-1526-6A48-8BEF-452271D1C4FE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258268" y="810429"/>
            <a:ext cx="1620874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A9EDA8F-DF40-9F4C-BF0F-075F00BB12D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316412" y="810429"/>
            <a:ext cx="1620874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6188999-2C1B-D94E-9956-4E690A243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20182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6C3B53B-C7AE-B847-916F-37D7E8B8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606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0816D62-7337-FC46-AB7F-848CB890A5F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11943" y="748633"/>
            <a:ext cx="2745582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2BE219-A275-F641-AC17-5BFE83F77D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3902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FAF1394F-C085-364A-A89F-1436F5367BB3}"/>
              </a:ext>
            </a:extLst>
          </p:cNvPr>
          <p:cNvSpPr/>
          <p:nvPr/>
        </p:nvSpPr>
        <p:spPr>
          <a:xfrm>
            <a:off x="1648491" y="0"/>
            <a:ext cx="7496021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9799D-A96C-2249-A72E-BBCFA275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AA9D7-1537-234C-AAA6-3BF9FF802A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34537"/>
      </p:ext>
    </p:extLst>
  </p:cSld>
  <p:clrMapOvr>
    <a:masterClrMapping/>
  </p:clrMapOvr>
  <p:hf hdr="0" ftr="0" dt="0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9799D-A96C-2249-A72E-BBCFA275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AA9D7-1537-234C-AAA6-3BF9FF802A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54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CD5FDB0-8722-D943-99B7-F3E069CB5E3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r">
              <a:buNone/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74D00BE-B3F9-EA46-B05E-DC4F242D6A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1943" y="2492237"/>
            <a:ext cx="8520113" cy="519095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0B2DE7C-8410-E246-BB56-4CB47EF60D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44" y="2108964"/>
            <a:ext cx="8520113" cy="473099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A94EEC2-15EE-E643-BC12-044FE1BBDC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201822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  <a:latin typeface="WT Gothic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4533411-EFC5-9442-9533-44160E869B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5C8D017-490F-F44A-80D9-77A485AC518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584897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Custom Layout">
    <p:bg>
      <p:bgPr>
        <a:solidFill>
          <a:srgbClr val="183E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083BE9B-C6A7-E340-8D58-B99196B3BF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83277" y="2945792"/>
            <a:ext cx="2377443" cy="182469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sz="120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358ED1F-9EE8-4444-A6EC-B1FF26BE3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6021" y="1683833"/>
            <a:ext cx="7291955" cy="1187828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algn="ctr">
              <a:defRPr sz="3000" b="0" i="0" cap="none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</a:defRPr>
            </a:lvl1pPr>
          </a:lstStyle>
          <a:p>
            <a:r>
              <a:rPr lang="en-GB"/>
              <a:t>”Quote”</a:t>
            </a:r>
            <a:endParaRPr 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7864041-89F5-C640-BF01-7EC8F2A1120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A3AB5B-000D-1C43-9BFE-D9D95BA55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2226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0_Custom Layout">
    <p:bg>
      <p:bgPr>
        <a:solidFill>
          <a:srgbClr val="183E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9C151421-6DA3-464D-9F41-75F78B3A863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15617" y="1768580"/>
            <a:ext cx="2623100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5F99C84-181C-D343-B4E3-D6623C1554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2657" y="1776029"/>
            <a:ext cx="752860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23D2F463-102C-7240-B057-9AFDC0F234D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115617" y="2393083"/>
            <a:ext cx="2623100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5879942-9345-4547-B4C7-CD3F07AD15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657" y="2400532"/>
            <a:ext cx="752860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7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/>
              <a:t>00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1BDBF536-5EE4-AB48-8D56-20A15E11C10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115617" y="3017585"/>
            <a:ext cx="2623100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F52B2D4-5BA6-414C-9121-649339863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2657" y="3025034"/>
            <a:ext cx="752860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86BBB35D-54DE-9147-B923-32265BFBCB6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300662" y="1761131"/>
            <a:ext cx="2641345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DE74E86-025B-0742-9F12-C60DDEDFB2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7703" y="1768580"/>
            <a:ext cx="752860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3F3F9C8F-D6D2-6A47-ACA4-B4220A4AF6C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300662" y="2385634"/>
            <a:ext cx="2641345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EC133741-EFCA-DE4E-9A64-682A8DE67D0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7703" y="2393083"/>
            <a:ext cx="752860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7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/>
              <a:t>00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038DEC7E-73C2-FC4B-AEAF-5825E2DFA3F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300662" y="3010136"/>
            <a:ext cx="2641345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A8E0F77F-D271-C844-AD47-4152A48DEE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27703" y="3017585"/>
            <a:ext cx="752860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F494F367-7F64-2E40-908E-7D3BC841290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EE207EB-BF3C-474B-A098-A628CC94A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2C1BEB4C-2CDF-9342-9AAE-895B83753F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788DA7-AAB8-6743-8C51-9C15A59EC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0200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1_Custom Layout">
    <p:bg>
      <p:bgPr>
        <a:solidFill>
          <a:srgbClr val="183E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0C10B80-B2FA-E84B-94A0-915EE5617FB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86955" y="3773366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C89E78A8-32FC-AA44-9790-A0094DD5A6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6954" y="3266884"/>
            <a:ext cx="733118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496C137-C849-474D-9EAA-75D872949B6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850770" y="3764392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153A658D-00F5-D14D-A82D-4C4CD561F2C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50770" y="3257910"/>
            <a:ext cx="733118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C30EB68F-FDDF-6C47-A881-B16A82F13561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314586" y="3764392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E5065F21-94F9-E844-A9FD-6CFD9180F16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4585" y="3257910"/>
            <a:ext cx="733118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Content Placeholder 9">
            <a:extLst>
              <a:ext uri="{FF2B5EF4-FFF2-40B4-BE49-F238E27FC236}">
                <a16:creationId xmlns:a16="http://schemas.microsoft.com/office/drawing/2014/main" id="{41358B37-4475-DC49-940D-2B10074F76E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778401" y="3755419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FC71832C-A8EF-DF4C-B005-663DEC57A0C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8401" y="3248936"/>
            <a:ext cx="733118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Content Placeholder 9">
            <a:extLst>
              <a:ext uri="{FF2B5EF4-FFF2-40B4-BE49-F238E27FC236}">
                <a16:creationId xmlns:a16="http://schemas.microsoft.com/office/drawing/2014/main" id="{4BC1887E-A62C-B04E-ACFC-2B39C47E88EC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42217" y="3782340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95374B4-EE57-4543-9601-1C8FFDF2D70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2216" y="3275857"/>
            <a:ext cx="733118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3" name="Content Placeholder 9">
            <a:extLst>
              <a:ext uri="{FF2B5EF4-FFF2-40B4-BE49-F238E27FC236}">
                <a16:creationId xmlns:a16="http://schemas.microsoft.com/office/drawing/2014/main" id="{A0901CC5-A87C-DF48-84E5-FDC32812BFA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706033" y="3773366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3ED24246-671A-7A44-A0B7-188A9CAC76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706032" y="3266884"/>
            <a:ext cx="733118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73B7754D-5410-4148-B002-24F17AF7982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1C017C4A-F2F6-6543-B306-B011B80817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7DB0AD86-911A-1A4B-A496-452C4C2BE8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59F27CE-5177-0045-A59C-5015003C9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9601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6_Custom Layout">
    <p:bg>
      <p:bgPr>
        <a:solidFill>
          <a:srgbClr val="183E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3671D741-F256-EA4B-8F02-5AAC7BD5969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15616" y="1764295"/>
            <a:ext cx="3456384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901F377-5A25-E742-A2F5-4334F5E6F2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732" y="1771744"/>
            <a:ext cx="738785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CBB743C6-B60B-CB43-96AB-80496AAEF81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115616" y="2388798"/>
            <a:ext cx="3456384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05492F02-1F2F-AC41-BCC2-9EA211457E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6732" y="2396247"/>
            <a:ext cx="738785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7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/>
              <a:t>00</a:t>
            </a:r>
          </a:p>
        </p:txBody>
      </p:sp>
      <p:sp>
        <p:nvSpPr>
          <p:cNvPr id="38" name="Content Placeholder 9">
            <a:extLst>
              <a:ext uri="{FF2B5EF4-FFF2-40B4-BE49-F238E27FC236}">
                <a16:creationId xmlns:a16="http://schemas.microsoft.com/office/drawing/2014/main" id="{B42D2962-1FFE-2B48-9802-D90EE8A99D7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115616" y="3013300"/>
            <a:ext cx="3456384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CD93E570-2681-F54B-9E18-96508A78A8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6732" y="3020749"/>
            <a:ext cx="738785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84D2EE7C-73BC-1F46-96AC-4348C4219D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7A55671-4B3B-C344-B61E-03BD05FA9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9651C02-C749-4E45-B49B-1EB1CBAE24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B9CE23-6A6E-FC46-B45F-7194FBB44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1234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7_Custom Layout">
    <p:bg>
      <p:bgPr>
        <a:solidFill>
          <a:srgbClr val="183E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67D9905-AA86-BE44-9B72-CF64B55F6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622" y="748633"/>
            <a:ext cx="3666433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900" b="0" i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900" b="0" i="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900" b="0" i="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9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C0628D8-3E26-1D4E-B409-EEB832415EE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1942" y="748633"/>
            <a:ext cx="4484969" cy="36462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38"/>
              </a:spcBef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3000">
                <a:solidFill>
                  <a:schemeClr val="bg1"/>
                </a:solidFill>
              </a:defRPr>
            </a:lvl2pPr>
            <a:lvl3pPr>
              <a:defRPr sz="3000">
                <a:solidFill>
                  <a:schemeClr val="bg1"/>
                </a:solidFill>
              </a:defRPr>
            </a:lvl3pPr>
            <a:lvl4pPr>
              <a:defRPr sz="3000">
                <a:solidFill>
                  <a:schemeClr val="bg1"/>
                </a:solidFill>
              </a:defRPr>
            </a:lvl4pPr>
            <a:lvl5pPr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47159B3-5330-784C-B16B-97B0A0549F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52D1BC8-7718-9146-AF16-8197657E1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9A834CC2-0126-CC4D-B661-CC63AADA89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74509E-1DEF-564E-A085-862D76EEA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2723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8_Custom Layout">
    <p:bg>
      <p:bgPr>
        <a:solidFill>
          <a:srgbClr val="183E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4E7886-78BA-104B-AE16-3D00067FFF1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1942" y="748633"/>
            <a:ext cx="2575055" cy="36462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38"/>
              </a:spcBef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3000">
                <a:solidFill>
                  <a:schemeClr val="bg1"/>
                </a:solidFill>
              </a:defRPr>
            </a:lvl2pPr>
            <a:lvl3pPr>
              <a:defRPr sz="3000">
                <a:solidFill>
                  <a:schemeClr val="bg1"/>
                </a:solidFill>
              </a:defRPr>
            </a:lvl3pPr>
            <a:lvl4pPr>
              <a:defRPr sz="3000">
                <a:solidFill>
                  <a:schemeClr val="bg1"/>
                </a:solidFill>
              </a:defRPr>
            </a:lvl4pPr>
            <a:lvl5pPr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0BCF07E-298E-514C-98A2-28DAD3EE07C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284473" y="748633"/>
            <a:ext cx="5547583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900" b="0" i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900" b="0" i="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900" b="0" i="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9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6955A959-8050-3243-91AE-BDE8767C960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94C94AA-DF1B-CF48-BED6-64B0C2C7C2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B907280-E000-D548-A002-6C609154AC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DC9A49-357B-054A-86A2-4208443B6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2467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9_Custom Layout">
    <p:bg>
      <p:bgPr>
        <a:solidFill>
          <a:srgbClr val="183E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2783DFC-16EB-2247-90C7-5857B2BB240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5174" y="810428"/>
            <a:ext cx="2556882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900" b="0" i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900" b="0" i="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900" b="0" i="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9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E1C4E8C-77F2-144F-A3CD-F884CDCABE3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293558" y="810428"/>
            <a:ext cx="2556882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900" b="0" i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900" b="0" i="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900" b="0" i="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9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6FAE983-B551-2B4B-A55E-4C489CD20FE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1942" y="748633"/>
            <a:ext cx="2575055" cy="36462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38"/>
              </a:spcBef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3000">
                <a:solidFill>
                  <a:schemeClr val="bg1"/>
                </a:solidFill>
              </a:defRPr>
            </a:lvl2pPr>
            <a:lvl3pPr>
              <a:defRPr sz="3000">
                <a:solidFill>
                  <a:schemeClr val="bg1"/>
                </a:solidFill>
              </a:defRPr>
            </a:lvl3pPr>
            <a:lvl4pPr>
              <a:defRPr sz="3000">
                <a:solidFill>
                  <a:schemeClr val="bg1"/>
                </a:solidFill>
              </a:defRPr>
            </a:lvl4pPr>
            <a:lvl5pPr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56EE2E50-2E79-204C-A0B9-F1D625F8705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BFB357F-25B2-1944-B2CB-19EBE8704A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B29753A-3E89-574A-9B97-3733D30ECA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EB34E7-DAD4-D34C-97FA-0721900DB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1679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0_Custom Layout">
    <p:bg>
      <p:bgPr>
        <a:solidFill>
          <a:srgbClr val="183E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AF1AB0-3F80-084F-B82C-84EF662972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BAA77E4-68C3-C34D-BBC7-548AC8F7324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211182" y="810429"/>
            <a:ext cx="1620874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AECA475-A852-AB4F-BDC8-D151060A5B3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258268" y="810429"/>
            <a:ext cx="1620874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8607DEE-17B0-D34B-81CE-C43646555489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316412" y="810429"/>
            <a:ext cx="1620874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A5E5271-A447-0445-B4CB-86AD2D88FFC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11942" y="748633"/>
            <a:ext cx="2575055" cy="364623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90000"/>
              </a:lnSpc>
              <a:spcBef>
                <a:spcPts val="38"/>
              </a:spcBef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3000">
                <a:solidFill>
                  <a:schemeClr val="bg1"/>
                </a:solidFill>
              </a:defRPr>
            </a:lvl2pPr>
            <a:lvl3pPr>
              <a:defRPr sz="3000">
                <a:solidFill>
                  <a:schemeClr val="bg1"/>
                </a:solidFill>
              </a:defRPr>
            </a:lvl3pPr>
            <a:lvl4pPr>
              <a:defRPr sz="3000">
                <a:solidFill>
                  <a:schemeClr val="bg1"/>
                </a:solidFill>
              </a:defRPr>
            </a:lvl4pPr>
            <a:lvl5pPr>
              <a:defRPr sz="3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37334E2-C3CD-3E4D-8419-0221F21925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3" y="188488"/>
            <a:ext cx="8520112" cy="115122"/>
          </a:xfrm>
          <a:prstGeom prst="rect">
            <a:avLst/>
          </a:prstGeom>
        </p:spPr>
        <p:txBody>
          <a:bodyPr tIns="0" rIns="0" bIns="0" anchor="t"/>
          <a:lstStyle>
            <a:lvl1pPr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CB9E02D-B488-294A-8260-DE89B62CC99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1944" y="323896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6AA27C-FAD4-1643-A4CA-1CEA9FCE2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7381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bg>
      <p:bgPr>
        <a:solidFill>
          <a:srgbClr val="183E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FAF1394F-C085-364A-A89F-1436F5367BB3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862FD6-4C18-6543-B193-E738D6630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7FE2FE-92F4-7648-8E24-A03D75CEA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97131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Custom Layout">
    <p:bg>
      <p:bgPr>
        <a:solidFill>
          <a:srgbClr val="3DBE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D109CFF-8210-0343-B2B2-710376C7533F}"/>
              </a:ext>
            </a:extLst>
          </p:cNvPr>
          <p:cNvSpPr/>
          <p:nvPr/>
        </p:nvSpPr>
        <p:spPr>
          <a:xfrm>
            <a:off x="1828371" y="0"/>
            <a:ext cx="7315630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5F826B-DEE8-AD42-99EB-11E8C779ED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67" y="1405921"/>
            <a:ext cx="7641250" cy="2277491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6375" b="0" i="0" cap="none">
                <a:solidFill>
                  <a:schemeClr val="tx1"/>
                </a:solidFill>
                <a:latin typeface="WT Gothic Light" pitchFamily="2" charset="77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44AF03A-771D-9D4A-9C75-0DDCFE4030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3231" y="4147596"/>
            <a:ext cx="2107902" cy="243460"/>
          </a:xfrm>
        </p:spPr>
        <p:txBody>
          <a:bodyPr lIns="0" anchor="ctr" anchorCtr="0"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DATE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BC3DFD-F0E2-2A40-9A06-803CF7EC1C5E}"/>
              </a:ext>
            </a:extLst>
          </p:cNvPr>
          <p:cNvCxnSpPr/>
          <p:nvPr/>
        </p:nvCxnSpPr>
        <p:spPr>
          <a:xfrm>
            <a:off x="555167" y="3946358"/>
            <a:ext cx="0" cy="64593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D6732A5-0418-3B45-9F75-171C057CD4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7540" y="420335"/>
            <a:ext cx="1077242" cy="37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0899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rgbClr val="173E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D109CFF-8210-0343-B2B2-710376C7533F}"/>
              </a:ext>
            </a:extLst>
          </p:cNvPr>
          <p:cNvSpPr/>
          <p:nvPr/>
        </p:nvSpPr>
        <p:spPr>
          <a:xfrm>
            <a:off x="1859973" y="0"/>
            <a:ext cx="7284028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rgbClr val="094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4E419-E1FC-A247-9C8E-EE6851BA79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E918E5A-B542-8449-8931-F41263D4A3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1943" y="2492237"/>
            <a:ext cx="8520113" cy="519095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8749A30-B3C9-B246-BC62-1669EA2AF9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44" y="2108964"/>
            <a:ext cx="8520113" cy="473099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C53AD5D7-E7CC-F649-A2B5-AA13ADB733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A7E638-A366-914E-A027-7CEDE044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91E54CC-CE1E-CC42-B293-4E27BE18F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201822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  <a:latin typeface="WT Gothic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92047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CD5FDB0-8722-D943-99B7-F3E069CB5E3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r">
              <a:buNone/>
              <a:defRPr b="0" i="0"/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B26975-D6E9-DA46-8A60-2B37F1B5D8E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6D46AE5-8258-FF40-BA44-B31A48994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1943" y="2492237"/>
            <a:ext cx="8520113" cy="519095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C992E03-D0F3-2F48-8D90-298D1BE942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44" y="2108964"/>
            <a:ext cx="8520113" cy="473099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D0DDBD6-4FFD-8345-A410-4C4CADD406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47446B9-A2DD-CA40-9478-C0EBD8A44F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606274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bg>
      <p:bgPr>
        <a:solidFill>
          <a:srgbClr val="3DBE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D109CFF-8210-0343-B2B2-710376C7533F}"/>
              </a:ext>
            </a:extLst>
          </p:cNvPr>
          <p:cNvSpPr/>
          <p:nvPr/>
        </p:nvSpPr>
        <p:spPr>
          <a:xfrm>
            <a:off x="1828371" y="0"/>
            <a:ext cx="7315630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D8FBC0-BFC1-8149-B6C2-82E072B1A8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81D816DF-157F-9D47-A4E3-D6D81959E2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1943" y="2492237"/>
            <a:ext cx="8520113" cy="519095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2E68095-9180-1449-83B1-DE30675B9E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44" y="2108964"/>
            <a:ext cx="8520113" cy="473099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1384B94-65F6-C74C-B506-37B8F7B796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E2A2367C-D0EA-AD4F-95B9-1A87AA5086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F20999-F32E-604C-8230-97073E99C1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3536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9_Custom Layout">
    <p:bg>
      <p:bgPr>
        <a:solidFill>
          <a:srgbClr val="3DBE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8E04FBF4-59D4-5D43-A53C-38515A26AEF2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DF0358F-E202-9A45-8666-F37555225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448" y="1973662"/>
            <a:ext cx="3621331" cy="13047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D8D3C5-A9DB-094A-82F2-81155AD24588}"/>
              </a:ext>
            </a:extLst>
          </p:cNvPr>
          <p:cNvCxnSpPr>
            <a:cxnSpLocks/>
          </p:cNvCxnSpPr>
          <p:nvPr/>
        </p:nvCxnSpPr>
        <p:spPr>
          <a:xfrm>
            <a:off x="4931335" y="1751102"/>
            <a:ext cx="0" cy="16412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D8B8A41-2FAC-ED4F-93A7-7AAA2C1589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1943" y="2492237"/>
            <a:ext cx="4540219" cy="519095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B4C2FD1-FA63-9B43-AC31-083F1AB3C3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44" y="2108964"/>
            <a:ext cx="4540219" cy="473099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72A63F5-E9AB-1741-8927-3C2F3A9564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E250F438-954A-E549-88CE-B384E218A6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Slide Number Placeholder 1">
            <a:extLst>
              <a:ext uri="{FF2B5EF4-FFF2-40B4-BE49-F238E27FC236}">
                <a16:creationId xmlns:a16="http://schemas.microsoft.com/office/drawing/2014/main" id="{F5100F91-AE70-354F-935D-55ED5C7F28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81731E-2F7A-E347-9758-762DD95EF8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4969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Header - Flat colour">
    <p:bg>
      <p:bgPr>
        <a:solidFill>
          <a:srgbClr val="3DBE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47A4DF3-4DC1-1247-A94D-E8CCA03EAC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59410" y="-1"/>
            <a:ext cx="7302799" cy="5143501"/>
          </a:xfrm>
          <a:custGeom>
            <a:avLst/>
            <a:gdLst>
              <a:gd name="connsiteX0" fmla="*/ 0 w 9696450"/>
              <a:gd name="connsiteY0" fmla="*/ 0 h 6858000"/>
              <a:gd name="connsiteX1" fmla="*/ 9696450 w 9696450"/>
              <a:gd name="connsiteY1" fmla="*/ 0 h 6858000"/>
              <a:gd name="connsiteX2" fmla="*/ 9696450 w 9696450"/>
              <a:gd name="connsiteY2" fmla="*/ 6858000 h 6858000"/>
              <a:gd name="connsiteX3" fmla="*/ 0 w 9696450"/>
              <a:gd name="connsiteY3" fmla="*/ 6858000 h 6858000"/>
              <a:gd name="connsiteX4" fmla="*/ 0 w 9696450"/>
              <a:gd name="connsiteY4" fmla="*/ 0 h 6858000"/>
              <a:gd name="connsiteX0" fmla="*/ 0 w 9696450"/>
              <a:gd name="connsiteY0" fmla="*/ 0 h 6858000"/>
              <a:gd name="connsiteX1" fmla="*/ 9696450 w 9696450"/>
              <a:gd name="connsiteY1" fmla="*/ 0 h 6858000"/>
              <a:gd name="connsiteX2" fmla="*/ 9696450 w 9696450"/>
              <a:gd name="connsiteY2" fmla="*/ 6858000 h 6858000"/>
              <a:gd name="connsiteX3" fmla="*/ 1022888 w 9696450"/>
              <a:gd name="connsiteY3" fmla="*/ 5850610 h 6858000"/>
              <a:gd name="connsiteX4" fmla="*/ 0 w 9696450"/>
              <a:gd name="connsiteY4" fmla="*/ 0 h 6858000"/>
              <a:gd name="connsiteX0" fmla="*/ 0 w 9696450"/>
              <a:gd name="connsiteY0" fmla="*/ 0 h 6858000"/>
              <a:gd name="connsiteX1" fmla="*/ 9696450 w 9696450"/>
              <a:gd name="connsiteY1" fmla="*/ 0 h 6858000"/>
              <a:gd name="connsiteX2" fmla="*/ 9696450 w 9696450"/>
              <a:gd name="connsiteY2" fmla="*/ 6858000 h 6858000"/>
              <a:gd name="connsiteX3" fmla="*/ 1022888 w 9696450"/>
              <a:gd name="connsiteY3" fmla="*/ 5850610 h 6858000"/>
              <a:gd name="connsiteX4" fmla="*/ 0 w 9696450"/>
              <a:gd name="connsiteY4" fmla="*/ 0 h 6858000"/>
              <a:gd name="connsiteX0" fmla="*/ 0 w 9711948"/>
              <a:gd name="connsiteY0" fmla="*/ 0 h 6904495"/>
              <a:gd name="connsiteX1" fmla="*/ 9696450 w 9711948"/>
              <a:gd name="connsiteY1" fmla="*/ 0 h 6904495"/>
              <a:gd name="connsiteX2" fmla="*/ 9711948 w 9711948"/>
              <a:gd name="connsiteY2" fmla="*/ 6904495 h 6904495"/>
              <a:gd name="connsiteX3" fmla="*/ 1022888 w 9711948"/>
              <a:gd name="connsiteY3" fmla="*/ 5850610 h 6904495"/>
              <a:gd name="connsiteX4" fmla="*/ 0 w 9711948"/>
              <a:gd name="connsiteY4" fmla="*/ 0 h 6904495"/>
              <a:gd name="connsiteX0" fmla="*/ 0 w 9711948"/>
              <a:gd name="connsiteY0" fmla="*/ 0 h 6904495"/>
              <a:gd name="connsiteX1" fmla="*/ 9696450 w 9711948"/>
              <a:gd name="connsiteY1" fmla="*/ 0 h 6904495"/>
              <a:gd name="connsiteX2" fmla="*/ 9711948 w 9711948"/>
              <a:gd name="connsiteY2" fmla="*/ 6904495 h 6904495"/>
              <a:gd name="connsiteX3" fmla="*/ 1022888 w 9711948"/>
              <a:gd name="connsiteY3" fmla="*/ 5850610 h 6904495"/>
              <a:gd name="connsiteX4" fmla="*/ 0 w 9711948"/>
              <a:gd name="connsiteY4" fmla="*/ 0 h 6904495"/>
              <a:gd name="connsiteX0" fmla="*/ 0 w 9711948"/>
              <a:gd name="connsiteY0" fmla="*/ 0 h 7174477"/>
              <a:gd name="connsiteX1" fmla="*/ 9696450 w 9711948"/>
              <a:gd name="connsiteY1" fmla="*/ 0 h 7174477"/>
              <a:gd name="connsiteX2" fmla="*/ 9711948 w 9711948"/>
              <a:gd name="connsiteY2" fmla="*/ 6904495 h 7174477"/>
              <a:gd name="connsiteX3" fmla="*/ 6865426 w 9711948"/>
              <a:gd name="connsiteY3" fmla="*/ 5780868 h 7174477"/>
              <a:gd name="connsiteX4" fmla="*/ 1022888 w 9711948"/>
              <a:gd name="connsiteY4" fmla="*/ 5850610 h 7174477"/>
              <a:gd name="connsiteX5" fmla="*/ 0 w 9711948"/>
              <a:gd name="connsiteY5" fmla="*/ 0 h 7174477"/>
              <a:gd name="connsiteX0" fmla="*/ 0 w 9711948"/>
              <a:gd name="connsiteY0" fmla="*/ 0 h 7094962"/>
              <a:gd name="connsiteX1" fmla="*/ 9696450 w 9711948"/>
              <a:gd name="connsiteY1" fmla="*/ 0 h 7094962"/>
              <a:gd name="connsiteX2" fmla="*/ 9711948 w 9711948"/>
              <a:gd name="connsiteY2" fmla="*/ 6904495 h 7094962"/>
              <a:gd name="connsiteX3" fmla="*/ 7795324 w 9711948"/>
              <a:gd name="connsiteY3" fmla="*/ 4695986 h 7094962"/>
              <a:gd name="connsiteX4" fmla="*/ 1022888 w 9711948"/>
              <a:gd name="connsiteY4" fmla="*/ 5850610 h 7094962"/>
              <a:gd name="connsiteX5" fmla="*/ 0 w 9711948"/>
              <a:gd name="connsiteY5" fmla="*/ 0 h 7094962"/>
              <a:gd name="connsiteX0" fmla="*/ 0 w 9711948"/>
              <a:gd name="connsiteY0" fmla="*/ 0 h 7094962"/>
              <a:gd name="connsiteX1" fmla="*/ 9696450 w 9711948"/>
              <a:gd name="connsiteY1" fmla="*/ 0 h 7094962"/>
              <a:gd name="connsiteX2" fmla="*/ 9711948 w 9711948"/>
              <a:gd name="connsiteY2" fmla="*/ 6904495 h 7094962"/>
              <a:gd name="connsiteX3" fmla="*/ 7795324 w 9711948"/>
              <a:gd name="connsiteY3" fmla="*/ 4695986 h 7094962"/>
              <a:gd name="connsiteX4" fmla="*/ 1022888 w 9711948"/>
              <a:gd name="connsiteY4" fmla="*/ 5850610 h 7094962"/>
              <a:gd name="connsiteX5" fmla="*/ 0 w 9711948"/>
              <a:gd name="connsiteY5" fmla="*/ 0 h 7094962"/>
              <a:gd name="connsiteX0" fmla="*/ 0 w 9711948"/>
              <a:gd name="connsiteY0" fmla="*/ 0 h 7087610"/>
              <a:gd name="connsiteX1" fmla="*/ 9696450 w 9711948"/>
              <a:gd name="connsiteY1" fmla="*/ 0 h 7087610"/>
              <a:gd name="connsiteX2" fmla="*/ 9711948 w 9711948"/>
              <a:gd name="connsiteY2" fmla="*/ 6904495 h 7087610"/>
              <a:gd name="connsiteX3" fmla="*/ 7795324 w 9711948"/>
              <a:gd name="connsiteY3" fmla="*/ 4695986 h 7087610"/>
              <a:gd name="connsiteX4" fmla="*/ 1022888 w 9711948"/>
              <a:gd name="connsiteY4" fmla="*/ 5850610 h 7087610"/>
              <a:gd name="connsiteX5" fmla="*/ 0 w 9711948"/>
              <a:gd name="connsiteY5" fmla="*/ 0 h 7087610"/>
              <a:gd name="connsiteX0" fmla="*/ 0 w 9711948"/>
              <a:gd name="connsiteY0" fmla="*/ 0 h 7087610"/>
              <a:gd name="connsiteX1" fmla="*/ 9696450 w 9711948"/>
              <a:gd name="connsiteY1" fmla="*/ 0 h 7087610"/>
              <a:gd name="connsiteX2" fmla="*/ 9711948 w 9711948"/>
              <a:gd name="connsiteY2" fmla="*/ 6904495 h 7087610"/>
              <a:gd name="connsiteX3" fmla="*/ 7795324 w 9711948"/>
              <a:gd name="connsiteY3" fmla="*/ 4695986 h 7087610"/>
              <a:gd name="connsiteX4" fmla="*/ 1022888 w 9711948"/>
              <a:gd name="connsiteY4" fmla="*/ 5850610 h 7087610"/>
              <a:gd name="connsiteX5" fmla="*/ 0 w 9711948"/>
              <a:gd name="connsiteY5" fmla="*/ 0 h 7087610"/>
              <a:gd name="connsiteX0" fmla="*/ 0 w 9711948"/>
              <a:gd name="connsiteY0" fmla="*/ 0 h 7085403"/>
              <a:gd name="connsiteX1" fmla="*/ 9696450 w 9711948"/>
              <a:gd name="connsiteY1" fmla="*/ 0 h 7085403"/>
              <a:gd name="connsiteX2" fmla="*/ 9711948 w 9711948"/>
              <a:gd name="connsiteY2" fmla="*/ 6904495 h 7085403"/>
              <a:gd name="connsiteX3" fmla="*/ 7702335 w 9711948"/>
              <a:gd name="connsiteY3" fmla="*/ 4649491 h 7085403"/>
              <a:gd name="connsiteX4" fmla="*/ 1022888 w 9711948"/>
              <a:gd name="connsiteY4" fmla="*/ 5850610 h 7085403"/>
              <a:gd name="connsiteX5" fmla="*/ 0 w 9711948"/>
              <a:gd name="connsiteY5" fmla="*/ 0 h 7085403"/>
              <a:gd name="connsiteX0" fmla="*/ 0 w 9711948"/>
              <a:gd name="connsiteY0" fmla="*/ 0 h 7085403"/>
              <a:gd name="connsiteX1" fmla="*/ 9696450 w 9711948"/>
              <a:gd name="connsiteY1" fmla="*/ 0 h 7085403"/>
              <a:gd name="connsiteX2" fmla="*/ 9711948 w 9711948"/>
              <a:gd name="connsiteY2" fmla="*/ 6904495 h 7085403"/>
              <a:gd name="connsiteX3" fmla="*/ 7717834 w 9711948"/>
              <a:gd name="connsiteY3" fmla="*/ 4649491 h 7085403"/>
              <a:gd name="connsiteX4" fmla="*/ 1022888 w 9711948"/>
              <a:gd name="connsiteY4" fmla="*/ 5850610 h 7085403"/>
              <a:gd name="connsiteX5" fmla="*/ 0 w 9711948"/>
              <a:gd name="connsiteY5" fmla="*/ 0 h 7085403"/>
              <a:gd name="connsiteX0" fmla="*/ 0 w 9711948"/>
              <a:gd name="connsiteY0" fmla="*/ 0 h 7295723"/>
              <a:gd name="connsiteX1" fmla="*/ 9696450 w 9711948"/>
              <a:gd name="connsiteY1" fmla="*/ 0 h 7295723"/>
              <a:gd name="connsiteX2" fmla="*/ 9711948 w 9711948"/>
              <a:gd name="connsiteY2" fmla="*/ 6904495 h 7295723"/>
              <a:gd name="connsiteX3" fmla="*/ 8632233 w 9711948"/>
              <a:gd name="connsiteY3" fmla="*/ 6245818 h 7295723"/>
              <a:gd name="connsiteX4" fmla="*/ 7717834 w 9711948"/>
              <a:gd name="connsiteY4" fmla="*/ 4649491 h 7295723"/>
              <a:gd name="connsiteX5" fmla="*/ 1022888 w 9711948"/>
              <a:gd name="connsiteY5" fmla="*/ 5850610 h 7295723"/>
              <a:gd name="connsiteX6" fmla="*/ 0 w 9711948"/>
              <a:gd name="connsiteY6" fmla="*/ 0 h 7295723"/>
              <a:gd name="connsiteX0" fmla="*/ 0 w 9711948"/>
              <a:gd name="connsiteY0" fmla="*/ 0 h 7449234"/>
              <a:gd name="connsiteX1" fmla="*/ 9696450 w 9711948"/>
              <a:gd name="connsiteY1" fmla="*/ 0 h 7449234"/>
              <a:gd name="connsiteX2" fmla="*/ 9711948 w 9711948"/>
              <a:gd name="connsiteY2" fmla="*/ 6904495 h 7449234"/>
              <a:gd name="connsiteX3" fmla="*/ 8213779 w 9711948"/>
              <a:gd name="connsiteY3" fmla="*/ 6865750 h 7449234"/>
              <a:gd name="connsiteX4" fmla="*/ 7717834 w 9711948"/>
              <a:gd name="connsiteY4" fmla="*/ 4649491 h 7449234"/>
              <a:gd name="connsiteX5" fmla="*/ 1022888 w 9711948"/>
              <a:gd name="connsiteY5" fmla="*/ 5850610 h 7449234"/>
              <a:gd name="connsiteX6" fmla="*/ 0 w 9711948"/>
              <a:gd name="connsiteY6" fmla="*/ 0 h 7449234"/>
              <a:gd name="connsiteX0" fmla="*/ 0 w 9711948"/>
              <a:gd name="connsiteY0" fmla="*/ 0 h 7449234"/>
              <a:gd name="connsiteX1" fmla="*/ 9696450 w 9711948"/>
              <a:gd name="connsiteY1" fmla="*/ 0 h 7449234"/>
              <a:gd name="connsiteX2" fmla="*/ 9711948 w 9711948"/>
              <a:gd name="connsiteY2" fmla="*/ 6904495 h 7449234"/>
              <a:gd name="connsiteX3" fmla="*/ 8213779 w 9711948"/>
              <a:gd name="connsiteY3" fmla="*/ 6865750 h 7449234"/>
              <a:gd name="connsiteX4" fmla="*/ 7717834 w 9711948"/>
              <a:gd name="connsiteY4" fmla="*/ 4649491 h 7449234"/>
              <a:gd name="connsiteX5" fmla="*/ 1022888 w 9711948"/>
              <a:gd name="connsiteY5" fmla="*/ 5850610 h 7449234"/>
              <a:gd name="connsiteX6" fmla="*/ 0 w 9711948"/>
              <a:gd name="connsiteY6" fmla="*/ 0 h 744923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717834 w 9711948"/>
              <a:gd name="connsiteY4" fmla="*/ 4649491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717834 w 9711948"/>
              <a:gd name="connsiteY4" fmla="*/ 4649491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862213 w 9711948"/>
              <a:gd name="connsiteY4" fmla="*/ 4633449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862213 w 9711948"/>
              <a:gd name="connsiteY4" fmla="*/ 4633449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798045 w 9711948"/>
              <a:gd name="connsiteY4" fmla="*/ 4649491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7033"/>
              <a:gd name="connsiteX1" fmla="*/ 9696450 w 9711948"/>
              <a:gd name="connsiteY1" fmla="*/ 0 h 7347033"/>
              <a:gd name="connsiteX2" fmla="*/ 9711948 w 9711948"/>
              <a:gd name="connsiteY2" fmla="*/ 6904495 h 7347033"/>
              <a:gd name="connsiteX3" fmla="*/ 8181695 w 9711948"/>
              <a:gd name="connsiteY3" fmla="*/ 6873771 h 7347033"/>
              <a:gd name="connsiteX4" fmla="*/ 7798045 w 9711948"/>
              <a:gd name="connsiteY4" fmla="*/ 4649491 h 7347033"/>
              <a:gd name="connsiteX5" fmla="*/ 1022888 w 9711948"/>
              <a:gd name="connsiteY5" fmla="*/ 5850610 h 7347033"/>
              <a:gd name="connsiteX6" fmla="*/ 0 w 9711948"/>
              <a:gd name="connsiteY6" fmla="*/ 0 h 7347033"/>
              <a:gd name="connsiteX0" fmla="*/ 0 w 9711948"/>
              <a:gd name="connsiteY0" fmla="*/ 0 h 7347033"/>
              <a:gd name="connsiteX1" fmla="*/ 9696450 w 9711948"/>
              <a:gd name="connsiteY1" fmla="*/ 0 h 7347033"/>
              <a:gd name="connsiteX2" fmla="*/ 9711948 w 9711948"/>
              <a:gd name="connsiteY2" fmla="*/ 6904495 h 7347033"/>
              <a:gd name="connsiteX3" fmla="*/ 8181695 w 9711948"/>
              <a:gd name="connsiteY3" fmla="*/ 6873771 h 7347033"/>
              <a:gd name="connsiteX4" fmla="*/ 7798045 w 9711948"/>
              <a:gd name="connsiteY4" fmla="*/ 4649491 h 7347033"/>
              <a:gd name="connsiteX5" fmla="*/ 1022888 w 9711948"/>
              <a:gd name="connsiteY5" fmla="*/ 5850610 h 7347033"/>
              <a:gd name="connsiteX6" fmla="*/ 0 w 9711948"/>
              <a:gd name="connsiteY6" fmla="*/ 0 h 7347033"/>
              <a:gd name="connsiteX0" fmla="*/ 0 w 9711948"/>
              <a:gd name="connsiteY0" fmla="*/ 0 h 7347033"/>
              <a:gd name="connsiteX1" fmla="*/ 9696450 w 9711948"/>
              <a:gd name="connsiteY1" fmla="*/ 0 h 7347033"/>
              <a:gd name="connsiteX2" fmla="*/ 9711948 w 9711948"/>
              <a:gd name="connsiteY2" fmla="*/ 6904495 h 7347033"/>
              <a:gd name="connsiteX3" fmla="*/ 8181695 w 9711948"/>
              <a:gd name="connsiteY3" fmla="*/ 6873771 h 7347033"/>
              <a:gd name="connsiteX4" fmla="*/ 7765961 w 9711948"/>
              <a:gd name="connsiteY4" fmla="*/ 4649491 h 7347033"/>
              <a:gd name="connsiteX5" fmla="*/ 1022888 w 9711948"/>
              <a:gd name="connsiteY5" fmla="*/ 5850610 h 7347033"/>
              <a:gd name="connsiteX6" fmla="*/ 0 w 9711948"/>
              <a:gd name="connsiteY6" fmla="*/ 0 h 7347033"/>
              <a:gd name="connsiteX0" fmla="*/ 0 w 9712514"/>
              <a:gd name="connsiteY0" fmla="*/ 0 h 6905538"/>
              <a:gd name="connsiteX1" fmla="*/ 9696450 w 9712514"/>
              <a:gd name="connsiteY1" fmla="*/ 0 h 6905538"/>
              <a:gd name="connsiteX2" fmla="*/ 9711948 w 9712514"/>
              <a:gd name="connsiteY2" fmla="*/ 6904495 h 6905538"/>
              <a:gd name="connsiteX3" fmla="*/ 8181695 w 9712514"/>
              <a:gd name="connsiteY3" fmla="*/ 6873771 h 6905538"/>
              <a:gd name="connsiteX4" fmla="*/ 7765961 w 9712514"/>
              <a:gd name="connsiteY4" fmla="*/ 4649491 h 6905538"/>
              <a:gd name="connsiteX5" fmla="*/ 1022888 w 9712514"/>
              <a:gd name="connsiteY5" fmla="*/ 5850610 h 6905538"/>
              <a:gd name="connsiteX6" fmla="*/ 0 w 9712514"/>
              <a:gd name="connsiteY6" fmla="*/ 0 h 6905538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22888 w 9712508"/>
              <a:gd name="connsiteY5" fmla="*/ 5850610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22888 w 9712508"/>
              <a:gd name="connsiteY5" fmla="*/ 5850610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60998 w 9712508"/>
              <a:gd name="connsiteY5" fmla="*/ 5901769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60998 w 9712508"/>
              <a:gd name="connsiteY5" fmla="*/ 5901769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60998 w 9712508"/>
              <a:gd name="connsiteY5" fmla="*/ 5901769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22888 w 9712508"/>
              <a:gd name="connsiteY5" fmla="*/ 5927348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22888 w 9712508"/>
              <a:gd name="connsiteY5" fmla="*/ 5927348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35591 w 9712508"/>
              <a:gd name="connsiteY5" fmla="*/ 5773872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75489 w 9712508"/>
              <a:gd name="connsiteY4" fmla="*/ 4623912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72313 w 9712508"/>
              <a:gd name="connsiteY4" fmla="*/ 4668676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72313 w 9712508"/>
              <a:gd name="connsiteY4" fmla="*/ 4668676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31"/>
              <a:gd name="connsiteY0" fmla="*/ 0 h 6905880"/>
              <a:gd name="connsiteX1" fmla="*/ 9696450 w 9712531"/>
              <a:gd name="connsiteY1" fmla="*/ 0 h 6905880"/>
              <a:gd name="connsiteX2" fmla="*/ 9711948 w 9712531"/>
              <a:gd name="connsiteY2" fmla="*/ 6904495 h 6905880"/>
              <a:gd name="connsiteX3" fmla="*/ 8228884 w 9712531"/>
              <a:gd name="connsiteY3" fmla="*/ 6900034 h 6905880"/>
              <a:gd name="connsiteX4" fmla="*/ 7772313 w 9712531"/>
              <a:gd name="connsiteY4" fmla="*/ 4668676 h 6905880"/>
              <a:gd name="connsiteX5" fmla="*/ 1016536 w 9712531"/>
              <a:gd name="connsiteY5" fmla="*/ 5869795 h 6905880"/>
              <a:gd name="connsiteX6" fmla="*/ 0 w 9712531"/>
              <a:gd name="connsiteY6" fmla="*/ 0 h 6905880"/>
              <a:gd name="connsiteX0" fmla="*/ 0 w 9712508"/>
              <a:gd name="connsiteY0" fmla="*/ 0 h 6909626"/>
              <a:gd name="connsiteX1" fmla="*/ 9696450 w 9712508"/>
              <a:gd name="connsiteY1" fmla="*/ 0 h 6909626"/>
              <a:gd name="connsiteX2" fmla="*/ 9711948 w 9712508"/>
              <a:gd name="connsiteY2" fmla="*/ 6904495 h 6909626"/>
              <a:gd name="connsiteX3" fmla="*/ 8165367 w 9712508"/>
              <a:gd name="connsiteY3" fmla="*/ 6909626 h 6909626"/>
              <a:gd name="connsiteX4" fmla="*/ 7772313 w 9712508"/>
              <a:gd name="connsiteY4" fmla="*/ 4668676 h 6909626"/>
              <a:gd name="connsiteX5" fmla="*/ 1016536 w 9712508"/>
              <a:gd name="connsiteY5" fmla="*/ 5869795 h 6909626"/>
              <a:gd name="connsiteX6" fmla="*/ 0 w 9712508"/>
              <a:gd name="connsiteY6" fmla="*/ 0 h 6909626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2313 w 9712520"/>
              <a:gd name="connsiteY4" fmla="*/ 4668676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2313 w 9712520"/>
              <a:gd name="connsiteY4" fmla="*/ 4668676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2313 w 9712520"/>
              <a:gd name="connsiteY4" fmla="*/ 4665478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81841 w 9712520"/>
              <a:gd name="connsiteY4" fmla="*/ 4662281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69138 w 9712520"/>
              <a:gd name="connsiteY4" fmla="*/ 4614320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918405 w 9712520"/>
              <a:gd name="connsiteY4" fmla="*/ 4716638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37380 w 9712520"/>
              <a:gd name="connsiteY4" fmla="*/ 4655887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97723 w 9712520"/>
              <a:gd name="connsiteY4" fmla="*/ 4627110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5492 w 9712520"/>
              <a:gd name="connsiteY4" fmla="*/ 4662282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5492 w 9712520"/>
              <a:gd name="connsiteY4" fmla="*/ 4662282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5492 w 9712520"/>
              <a:gd name="connsiteY4" fmla="*/ 4662282 h 6916635"/>
              <a:gd name="connsiteX5" fmla="*/ 4042973 w 9712520"/>
              <a:gd name="connsiteY5" fmla="*/ 4976023 h 6916635"/>
              <a:gd name="connsiteX6" fmla="*/ 0 w 9712520"/>
              <a:gd name="connsiteY6" fmla="*/ 0 h 6916635"/>
              <a:gd name="connsiteX0" fmla="*/ 0 w 8892019"/>
              <a:gd name="connsiteY0" fmla="*/ 1787547 h 6916635"/>
              <a:gd name="connsiteX1" fmla="*/ 8875949 w 8892019"/>
              <a:gd name="connsiteY1" fmla="*/ 0 h 6916635"/>
              <a:gd name="connsiteX2" fmla="*/ 8891447 w 8892019"/>
              <a:gd name="connsiteY2" fmla="*/ 6904495 h 6916635"/>
              <a:gd name="connsiteX3" fmla="*/ 7344866 w 8892019"/>
              <a:gd name="connsiteY3" fmla="*/ 6909626 h 6916635"/>
              <a:gd name="connsiteX4" fmla="*/ 6954991 w 8892019"/>
              <a:gd name="connsiteY4" fmla="*/ 4662282 h 6916635"/>
              <a:gd name="connsiteX5" fmla="*/ 3222472 w 8892019"/>
              <a:gd name="connsiteY5" fmla="*/ 4976023 h 6916635"/>
              <a:gd name="connsiteX6" fmla="*/ 0 w 8892019"/>
              <a:gd name="connsiteY6" fmla="*/ 1787547 h 6916635"/>
              <a:gd name="connsiteX0" fmla="*/ 0 w 8892019"/>
              <a:gd name="connsiteY0" fmla="*/ 1787547 h 6916635"/>
              <a:gd name="connsiteX1" fmla="*/ 8875949 w 8892019"/>
              <a:gd name="connsiteY1" fmla="*/ 0 h 6916635"/>
              <a:gd name="connsiteX2" fmla="*/ 8891447 w 8892019"/>
              <a:gd name="connsiteY2" fmla="*/ 6904495 h 6916635"/>
              <a:gd name="connsiteX3" fmla="*/ 7344866 w 8892019"/>
              <a:gd name="connsiteY3" fmla="*/ 6909626 h 6916635"/>
              <a:gd name="connsiteX4" fmla="*/ 6954991 w 8892019"/>
              <a:gd name="connsiteY4" fmla="*/ 4662282 h 6916635"/>
              <a:gd name="connsiteX5" fmla="*/ 935831 w 8892019"/>
              <a:gd name="connsiteY5" fmla="*/ 6871905 h 6916635"/>
              <a:gd name="connsiteX6" fmla="*/ 0 w 8892019"/>
              <a:gd name="connsiteY6" fmla="*/ 1787547 h 6916635"/>
              <a:gd name="connsiteX0" fmla="*/ 0 w 8690257"/>
              <a:gd name="connsiteY0" fmla="*/ 1909424 h 6916635"/>
              <a:gd name="connsiteX1" fmla="*/ 8674187 w 8690257"/>
              <a:gd name="connsiteY1" fmla="*/ 0 h 6916635"/>
              <a:gd name="connsiteX2" fmla="*/ 8689685 w 8690257"/>
              <a:gd name="connsiteY2" fmla="*/ 6904495 h 6916635"/>
              <a:gd name="connsiteX3" fmla="*/ 7143104 w 8690257"/>
              <a:gd name="connsiteY3" fmla="*/ 6909626 h 6916635"/>
              <a:gd name="connsiteX4" fmla="*/ 6753229 w 8690257"/>
              <a:gd name="connsiteY4" fmla="*/ 4662282 h 6916635"/>
              <a:gd name="connsiteX5" fmla="*/ 734069 w 8690257"/>
              <a:gd name="connsiteY5" fmla="*/ 6871905 h 6916635"/>
              <a:gd name="connsiteX6" fmla="*/ 0 w 8690257"/>
              <a:gd name="connsiteY6" fmla="*/ 1909424 h 6916635"/>
              <a:gd name="connsiteX0" fmla="*/ 0 w 8851667"/>
              <a:gd name="connsiteY0" fmla="*/ 1774005 h 6916635"/>
              <a:gd name="connsiteX1" fmla="*/ 8835597 w 8851667"/>
              <a:gd name="connsiteY1" fmla="*/ 0 h 6916635"/>
              <a:gd name="connsiteX2" fmla="*/ 8851095 w 8851667"/>
              <a:gd name="connsiteY2" fmla="*/ 6904495 h 6916635"/>
              <a:gd name="connsiteX3" fmla="*/ 7304514 w 8851667"/>
              <a:gd name="connsiteY3" fmla="*/ 6909626 h 6916635"/>
              <a:gd name="connsiteX4" fmla="*/ 6914639 w 8851667"/>
              <a:gd name="connsiteY4" fmla="*/ 4662282 h 6916635"/>
              <a:gd name="connsiteX5" fmla="*/ 895479 w 8851667"/>
              <a:gd name="connsiteY5" fmla="*/ 6871905 h 6916635"/>
              <a:gd name="connsiteX6" fmla="*/ 0 w 8851667"/>
              <a:gd name="connsiteY6" fmla="*/ 1774005 h 6916635"/>
              <a:gd name="connsiteX0" fmla="*/ 0 w 8851667"/>
              <a:gd name="connsiteY0" fmla="*/ 1029194 h 6171824"/>
              <a:gd name="connsiteX1" fmla="*/ 8606933 w 8851667"/>
              <a:gd name="connsiteY1" fmla="*/ 0 h 6171824"/>
              <a:gd name="connsiteX2" fmla="*/ 8851095 w 8851667"/>
              <a:gd name="connsiteY2" fmla="*/ 6159684 h 6171824"/>
              <a:gd name="connsiteX3" fmla="*/ 7304514 w 8851667"/>
              <a:gd name="connsiteY3" fmla="*/ 6164815 h 6171824"/>
              <a:gd name="connsiteX4" fmla="*/ 6914639 w 8851667"/>
              <a:gd name="connsiteY4" fmla="*/ 3917471 h 6171824"/>
              <a:gd name="connsiteX5" fmla="*/ 895479 w 8851667"/>
              <a:gd name="connsiteY5" fmla="*/ 6127094 h 6171824"/>
              <a:gd name="connsiteX6" fmla="*/ 0 w 8851667"/>
              <a:gd name="connsiteY6" fmla="*/ 1029194 h 6171824"/>
              <a:gd name="connsiteX0" fmla="*/ 0 w 8862500"/>
              <a:gd name="connsiteY0" fmla="*/ 1801089 h 6943719"/>
              <a:gd name="connsiteX1" fmla="*/ 8862500 w 8862500"/>
              <a:gd name="connsiteY1" fmla="*/ 0 h 6943719"/>
              <a:gd name="connsiteX2" fmla="*/ 8851095 w 8862500"/>
              <a:gd name="connsiteY2" fmla="*/ 6931579 h 6943719"/>
              <a:gd name="connsiteX3" fmla="*/ 7304514 w 8862500"/>
              <a:gd name="connsiteY3" fmla="*/ 6936710 h 6943719"/>
              <a:gd name="connsiteX4" fmla="*/ 6914639 w 8862500"/>
              <a:gd name="connsiteY4" fmla="*/ 4689366 h 6943719"/>
              <a:gd name="connsiteX5" fmla="*/ 895479 w 8862500"/>
              <a:gd name="connsiteY5" fmla="*/ 6898989 h 6943719"/>
              <a:gd name="connsiteX6" fmla="*/ 0 w 8862500"/>
              <a:gd name="connsiteY6" fmla="*/ 1801089 h 6943719"/>
              <a:gd name="connsiteX0" fmla="*/ 0 w 8862500"/>
              <a:gd name="connsiteY0" fmla="*/ 1801089 h 7288178"/>
              <a:gd name="connsiteX1" fmla="*/ 8862500 w 8862500"/>
              <a:gd name="connsiteY1" fmla="*/ 0 h 7288178"/>
              <a:gd name="connsiteX2" fmla="*/ 8851095 w 8862500"/>
              <a:gd name="connsiteY2" fmla="*/ 6931579 h 7288178"/>
              <a:gd name="connsiteX3" fmla="*/ 7304514 w 8862500"/>
              <a:gd name="connsiteY3" fmla="*/ 6936710 h 7288178"/>
              <a:gd name="connsiteX4" fmla="*/ 895479 w 8862500"/>
              <a:gd name="connsiteY4" fmla="*/ 6898989 h 7288178"/>
              <a:gd name="connsiteX5" fmla="*/ 0 w 8862500"/>
              <a:gd name="connsiteY5" fmla="*/ 1801089 h 7288178"/>
              <a:gd name="connsiteX0" fmla="*/ 0 w 8862500"/>
              <a:gd name="connsiteY0" fmla="*/ 1801089 h 7673100"/>
              <a:gd name="connsiteX1" fmla="*/ 8862500 w 8862500"/>
              <a:gd name="connsiteY1" fmla="*/ 0 h 7673100"/>
              <a:gd name="connsiteX2" fmla="*/ 8851095 w 8862500"/>
              <a:gd name="connsiteY2" fmla="*/ 6931579 h 7673100"/>
              <a:gd name="connsiteX3" fmla="*/ 895479 w 8862500"/>
              <a:gd name="connsiteY3" fmla="*/ 6898989 h 7673100"/>
              <a:gd name="connsiteX4" fmla="*/ 0 w 8862500"/>
              <a:gd name="connsiteY4" fmla="*/ 1801089 h 7673100"/>
              <a:gd name="connsiteX0" fmla="*/ 0 w 8862500"/>
              <a:gd name="connsiteY0" fmla="*/ 1801089 h 7290518"/>
              <a:gd name="connsiteX1" fmla="*/ 8862500 w 8862500"/>
              <a:gd name="connsiteY1" fmla="*/ 0 h 7290518"/>
              <a:gd name="connsiteX2" fmla="*/ 8851095 w 8862500"/>
              <a:gd name="connsiteY2" fmla="*/ 6931579 h 7290518"/>
              <a:gd name="connsiteX3" fmla="*/ 895479 w 8862500"/>
              <a:gd name="connsiteY3" fmla="*/ 6898989 h 7290518"/>
              <a:gd name="connsiteX4" fmla="*/ 0 w 8862500"/>
              <a:gd name="connsiteY4" fmla="*/ 1801089 h 7290518"/>
              <a:gd name="connsiteX0" fmla="*/ 0 w 8862500"/>
              <a:gd name="connsiteY0" fmla="*/ 1801089 h 6933790"/>
              <a:gd name="connsiteX1" fmla="*/ 8862500 w 8862500"/>
              <a:gd name="connsiteY1" fmla="*/ 0 h 6933790"/>
              <a:gd name="connsiteX2" fmla="*/ 8851095 w 8862500"/>
              <a:gd name="connsiteY2" fmla="*/ 6931579 h 6933790"/>
              <a:gd name="connsiteX3" fmla="*/ 895479 w 8862500"/>
              <a:gd name="connsiteY3" fmla="*/ 6898989 h 6933790"/>
              <a:gd name="connsiteX4" fmla="*/ 0 w 8862500"/>
              <a:gd name="connsiteY4" fmla="*/ 1801089 h 6933790"/>
              <a:gd name="connsiteX0" fmla="*/ 0 w 8862500"/>
              <a:gd name="connsiteY0" fmla="*/ 1801089 h 6953375"/>
              <a:gd name="connsiteX1" fmla="*/ 8862500 w 8862500"/>
              <a:gd name="connsiteY1" fmla="*/ 0 h 6953375"/>
              <a:gd name="connsiteX2" fmla="*/ 8851095 w 8862500"/>
              <a:gd name="connsiteY2" fmla="*/ 6931579 h 6953375"/>
              <a:gd name="connsiteX3" fmla="*/ 922380 w 8862500"/>
              <a:gd name="connsiteY3" fmla="*/ 6953157 h 6953375"/>
              <a:gd name="connsiteX4" fmla="*/ 0 w 8862500"/>
              <a:gd name="connsiteY4" fmla="*/ 1801089 h 6953375"/>
              <a:gd name="connsiteX0" fmla="*/ 0 w 8862500"/>
              <a:gd name="connsiteY0" fmla="*/ 1 h 5152287"/>
              <a:gd name="connsiteX1" fmla="*/ 8862500 w 8862500"/>
              <a:gd name="connsiteY1" fmla="*/ 0 h 5152287"/>
              <a:gd name="connsiteX2" fmla="*/ 8851095 w 8862500"/>
              <a:gd name="connsiteY2" fmla="*/ 5130491 h 5152287"/>
              <a:gd name="connsiteX3" fmla="*/ 922380 w 8862500"/>
              <a:gd name="connsiteY3" fmla="*/ 5152069 h 5152287"/>
              <a:gd name="connsiteX4" fmla="*/ 0 w 8862500"/>
              <a:gd name="connsiteY4" fmla="*/ 1 h 5152287"/>
              <a:gd name="connsiteX0" fmla="*/ 0 w 8875951"/>
              <a:gd name="connsiteY0" fmla="*/ 1787548 h 6939834"/>
              <a:gd name="connsiteX1" fmla="*/ 8875951 w 8875951"/>
              <a:gd name="connsiteY1" fmla="*/ 0 h 6939834"/>
              <a:gd name="connsiteX2" fmla="*/ 8851095 w 8875951"/>
              <a:gd name="connsiteY2" fmla="*/ 6918038 h 6939834"/>
              <a:gd name="connsiteX3" fmla="*/ 922380 w 8875951"/>
              <a:gd name="connsiteY3" fmla="*/ 6939616 h 6939834"/>
              <a:gd name="connsiteX4" fmla="*/ 0 w 8875951"/>
              <a:gd name="connsiteY4" fmla="*/ 1787548 h 6939834"/>
              <a:gd name="connsiteX0" fmla="*/ 0 w 8875951"/>
              <a:gd name="connsiteY0" fmla="*/ 1787548 h 6939834"/>
              <a:gd name="connsiteX1" fmla="*/ 8875951 w 8875951"/>
              <a:gd name="connsiteY1" fmla="*/ 0 h 6939834"/>
              <a:gd name="connsiteX2" fmla="*/ 8851095 w 8875951"/>
              <a:gd name="connsiteY2" fmla="*/ 6918038 h 6939834"/>
              <a:gd name="connsiteX3" fmla="*/ 922380 w 8875951"/>
              <a:gd name="connsiteY3" fmla="*/ 6939616 h 6939834"/>
              <a:gd name="connsiteX4" fmla="*/ 0 w 8875951"/>
              <a:gd name="connsiteY4" fmla="*/ 1787548 h 6939834"/>
              <a:gd name="connsiteX0" fmla="*/ 0 w 8875951"/>
              <a:gd name="connsiteY0" fmla="*/ 1787548 h 6939834"/>
              <a:gd name="connsiteX1" fmla="*/ 5695206 w 8875951"/>
              <a:gd name="connsiteY1" fmla="*/ 622933 h 6939834"/>
              <a:gd name="connsiteX2" fmla="*/ 8875951 w 8875951"/>
              <a:gd name="connsiteY2" fmla="*/ 0 h 6939834"/>
              <a:gd name="connsiteX3" fmla="*/ 8851095 w 8875951"/>
              <a:gd name="connsiteY3" fmla="*/ 6918038 h 6939834"/>
              <a:gd name="connsiteX4" fmla="*/ 922380 w 8875951"/>
              <a:gd name="connsiteY4" fmla="*/ 6939616 h 6939834"/>
              <a:gd name="connsiteX5" fmla="*/ 0 w 8875951"/>
              <a:gd name="connsiteY5" fmla="*/ 1787548 h 6939834"/>
              <a:gd name="connsiteX0" fmla="*/ 0 w 8875951"/>
              <a:gd name="connsiteY0" fmla="*/ 1787548 h 6939834"/>
              <a:gd name="connsiteX1" fmla="*/ 7416912 w 8875951"/>
              <a:gd name="connsiteY1" fmla="*/ 1164614 h 6939834"/>
              <a:gd name="connsiteX2" fmla="*/ 8875951 w 8875951"/>
              <a:gd name="connsiteY2" fmla="*/ 0 h 6939834"/>
              <a:gd name="connsiteX3" fmla="*/ 8851095 w 8875951"/>
              <a:gd name="connsiteY3" fmla="*/ 6918038 h 6939834"/>
              <a:gd name="connsiteX4" fmla="*/ 922380 w 8875951"/>
              <a:gd name="connsiteY4" fmla="*/ 6939616 h 6939834"/>
              <a:gd name="connsiteX5" fmla="*/ 0 w 8875951"/>
              <a:gd name="connsiteY5" fmla="*/ 1787548 h 6939834"/>
              <a:gd name="connsiteX0" fmla="*/ 0 w 8875951"/>
              <a:gd name="connsiteY0" fmla="*/ 1787548 h 6939834"/>
              <a:gd name="connsiteX1" fmla="*/ 6771273 w 8875951"/>
              <a:gd name="connsiteY1" fmla="*/ 595849 h 6939834"/>
              <a:gd name="connsiteX2" fmla="*/ 8875951 w 8875951"/>
              <a:gd name="connsiteY2" fmla="*/ 0 h 6939834"/>
              <a:gd name="connsiteX3" fmla="*/ 8851095 w 8875951"/>
              <a:gd name="connsiteY3" fmla="*/ 6918038 h 6939834"/>
              <a:gd name="connsiteX4" fmla="*/ 922380 w 8875951"/>
              <a:gd name="connsiteY4" fmla="*/ 6939616 h 6939834"/>
              <a:gd name="connsiteX5" fmla="*/ 0 w 8875951"/>
              <a:gd name="connsiteY5" fmla="*/ 1787548 h 6939834"/>
              <a:gd name="connsiteX0" fmla="*/ 0 w 8875951"/>
              <a:gd name="connsiteY0" fmla="*/ 1787548 h 6939834"/>
              <a:gd name="connsiteX1" fmla="*/ 6771273 w 8875951"/>
              <a:gd name="connsiteY1" fmla="*/ 595849 h 6939834"/>
              <a:gd name="connsiteX2" fmla="*/ 6932682 w 8875951"/>
              <a:gd name="connsiteY2" fmla="*/ 541680 h 6939834"/>
              <a:gd name="connsiteX3" fmla="*/ 8875951 w 8875951"/>
              <a:gd name="connsiteY3" fmla="*/ 0 h 6939834"/>
              <a:gd name="connsiteX4" fmla="*/ 8851095 w 8875951"/>
              <a:gd name="connsiteY4" fmla="*/ 6918038 h 6939834"/>
              <a:gd name="connsiteX5" fmla="*/ 922380 w 8875951"/>
              <a:gd name="connsiteY5" fmla="*/ 6939616 h 6939834"/>
              <a:gd name="connsiteX6" fmla="*/ 0 w 8875951"/>
              <a:gd name="connsiteY6" fmla="*/ 1787548 h 6939834"/>
              <a:gd name="connsiteX0" fmla="*/ 0 w 8875951"/>
              <a:gd name="connsiteY0" fmla="*/ 1787548 h 6939834"/>
              <a:gd name="connsiteX1" fmla="*/ 6771273 w 8875951"/>
              <a:gd name="connsiteY1" fmla="*/ 595849 h 6939834"/>
              <a:gd name="connsiteX2" fmla="*/ 6677117 w 8875951"/>
              <a:gd name="connsiteY2" fmla="*/ 0 h 6939834"/>
              <a:gd name="connsiteX3" fmla="*/ 8875951 w 8875951"/>
              <a:gd name="connsiteY3" fmla="*/ 0 h 6939834"/>
              <a:gd name="connsiteX4" fmla="*/ 8851095 w 8875951"/>
              <a:gd name="connsiteY4" fmla="*/ 6918038 h 6939834"/>
              <a:gd name="connsiteX5" fmla="*/ 922380 w 8875951"/>
              <a:gd name="connsiteY5" fmla="*/ 6939616 h 6939834"/>
              <a:gd name="connsiteX6" fmla="*/ 0 w 8875951"/>
              <a:gd name="connsiteY6" fmla="*/ 1787548 h 6939834"/>
              <a:gd name="connsiteX0" fmla="*/ 0 w 8875951"/>
              <a:gd name="connsiteY0" fmla="*/ 1787548 h 6919730"/>
              <a:gd name="connsiteX1" fmla="*/ 6771273 w 8875951"/>
              <a:gd name="connsiteY1" fmla="*/ 595849 h 6919730"/>
              <a:gd name="connsiteX2" fmla="*/ 6677117 w 8875951"/>
              <a:gd name="connsiteY2" fmla="*/ 0 h 6919730"/>
              <a:gd name="connsiteX3" fmla="*/ 8875951 w 8875951"/>
              <a:gd name="connsiteY3" fmla="*/ 0 h 6919730"/>
              <a:gd name="connsiteX4" fmla="*/ 8851095 w 8875951"/>
              <a:gd name="connsiteY4" fmla="*/ 6918038 h 6919730"/>
              <a:gd name="connsiteX5" fmla="*/ 829756 w 8875951"/>
              <a:gd name="connsiteY5" fmla="*/ 6869678 h 6919730"/>
              <a:gd name="connsiteX6" fmla="*/ 0 w 8875951"/>
              <a:gd name="connsiteY6" fmla="*/ 1787548 h 6919730"/>
              <a:gd name="connsiteX0" fmla="*/ 0 w 8875951"/>
              <a:gd name="connsiteY0" fmla="*/ 1787548 h 6923052"/>
              <a:gd name="connsiteX1" fmla="*/ 6771273 w 8875951"/>
              <a:gd name="connsiteY1" fmla="*/ 595849 h 6923052"/>
              <a:gd name="connsiteX2" fmla="*/ 6677117 w 8875951"/>
              <a:gd name="connsiteY2" fmla="*/ 0 h 6923052"/>
              <a:gd name="connsiteX3" fmla="*/ 8875951 w 8875951"/>
              <a:gd name="connsiteY3" fmla="*/ 0 h 6923052"/>
              <a:gd name="connsiteX4" fmla="*/ 8851095 w 8875951"/>
              <a:gd name="connsiteY4" fmla="*/ 6918038 h 6923052"/>
              <a:gd name="connsiteX5" fmla="*/ 896450 w 8875951"/>
              <a:gd name="connsiteY5" fmla="*/ 6914442 h 6923052"/>
              <a:gd name="connsiteX6" fmla="*/ 0 w 8875951"/>
              <a:gd name="connsiteY6" fmla="*/ 1787548 h 6923052"/>
              <a:gd name="connsiteX0" fmla="*/ 0 w 8875951"/>
              <a:gd name="connsiteY0" fmla="*/ 1787548 h 6920994"/>
              <a:gd name="connsiteX1" fmla="*/ 6771273 w 8875951"/>
              <a:gd name="connsiteY1" fmla="*/ 595849 h 6920994"/>
              <a:gd name="connsiteX2" fmla="*/ 6677117 w 8875951"/>
              <a:gd name="connsiteY2" fmla="*/ 0 h 6920994"/>
              <a:gd name="connsiteX3" fmla="*/ 8875951 w 8875951"/>
              <a:gd name="connsiteY3" fmla="*/ 0 h 6920994"/>
              <a:gd name="connsiteX4" fmla="*/ 8851095 w 8875951"/>
              <a:gd name="connsiteY4" fmla="*/ 6918038 h 6920994"/>
              <a:gd name="connsiteX5" fmla="*/ 1048893 w 8875951"/>
              <a:gd name="connsiteY5" fmla="*/ 6898456 h 6920994"/>
              <a:gd name="connsiteX6" fmla="*/ 0 w 8875951"/>
              <a:gd name="connsiteY6" fmla="*/ 1787548 h 6920994"/>
              <a:gd name="connsiteX0" fmla="*/ 0 w 8875951"/>
              <a:gd name="connsiteY0" fmla="*/ 1787548 h 6923845"/>
              <a:gd name="connsiteX1" fmla="*/ 6771273 w 8875951"/>
              <a:gd name="connsiteY1" fmla="*/ 595849 h 6923845"/>
              <a:gd name="connsiteX2" fmla="*/ 6677117 w 8875951"/>
              <a:gd name="connsiteY2" fmla="*/ 0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8875951"/>
              <a:gd name="connsiteY0" fmla="*/ 1787548 h 6923845"/>
              <a:gd name="connsiteX1" fmla="*/ 6771273 w 8875951"/>
              <a:gd name="connsiteY1" fmla="*/ 595849 h 6923845"/>
              <a:gd name="connsiteX2" fmla="*/ 6661238 w 8875951"/>
              <a:gd name="connsiteY2" fmla="*/ 3197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8875951"/>
              <a:gd name="connsiteY0" fmla="*/ 1787548 h 6923845"/>
              <a:gd name="connsiteX1" fmla="*/ 6768098 w 8875951"/>
              <a:gd name="connsiteY1" fmla="*/ 586257 h 6923845"/>
              <a:gd name="connsiteX2" fmla="*/ 6661238 w 8875951"/>
              <a:gd name="connsiteY2" fmla="*/ 3197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8875951"/>
              <a:gd name="connsiteY0" fmla="*/ 1787548 h 6923845"/>
              <a:gd name="connsiteX1" fmla="*/ 6768098 w 8875951"/>
              <a:gd name="connsiteY1" fmla="*/ 586257 h 6923845"/>
              <a:gd name="connsiteX2" fmla="*/ 6658063 w 8875951"/>
              <a:gd name="connsiteY2" fmla="*/ 6395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9739793"/>
              <a:gd name="connsiteY0" fmla="*/ 0 h 6926853"/>
              <a:gd name="connsiteX1" fmla="*/ 7631940 w 9739793"/>
              <a:gd name="connsiteY1" fmla="*/ 589265 h 6926853"/>
              <a:gd name="connsiteX2" fmla="*/ 7521905 w 9739793"/>
              <a:gd name="connsiteY2" fmla="*/ 9403 h 6926853"/>
              <a:gd name="connsiteX3" fmla="*/ 9739793 w 9739793"/>
              <a:gd name="connsiteY3" fmla="*/ 3008 h 6926853"/>
              <a:gd name="connsiteX4" fmla="*/ 9714937 w 9739793"/>
              <a:gd name="connsiteY4" fmla="*/ 6921046 h 6926853"/>
              <a:gd name="connsiteX5" fmla="*/ 1760292 w 9739793"/>
              <a:gd name="connsiteY5" fmla="*/ 6920648 h 6926853"/>
              <a:gd name="connsiteX6" fmla="*/ 0 w 9739793"/>
              <a:gd name="connsiteY6" fmla="*/ 0 h 6926853"/>
              <a:gd name="connsiteX0" fmla="*/ 0 w 9739793"/>
              <a:gd name="connsiteY0" fmla="*/ 0 h 6921151"/>
              <a:gd name="connsiteX1" fmla="*/ 7631940 w 9739793"/>
              <a:gd name="connsiteY1" fmla="*/ 589265 h 6921151"/>
              <a:gd name="connsiteX2" fmla="*/ 7521905 w 9739793"/>
              <a:gd name="connsiteY2" fmla="*/ 9403 h 6921151"/>
              <a:gd name="connsiteX3" fmla="*/ 9739793 w 9739793"/>
              <a:gd name="connsiteY3" fmla="*/ 3008 h 6921151"/>
              <a:gd name="connsiteX4" fmla="*/ 9714937 w 9739793"/>
              <a:gd name="connsiteY4" fmla="*/ 6921046 h 6921151"/>
              <a:gd name="connsiteX5" fmla="*/ 1036189 w 9739793"/>
              <a:gd name="connsiteY5" fmla="*/ 5859105 h 6921151"/>
              <a:gd name="connsiteX6" fmla="*/ 0 w 9739793"/>
              <a:gd name="connsiteY6" fmla="*/ 0 h 6921151"/>
              <a:gd name="connsiteX0" fmla="*/ 0 w 9739793"/>
              <a:gd name="connsiteY0" fmla="*/ 0 h 6921151"/>
              <a:gd name="connsiteX1" fmla="*/ 7521905 w 9739793"/>
              <a:gd name="connsiteY1" fmla="*/ 9403 h 6921151"/>
              <a:gd name="connsiteX2" fmla="*/ 9739793 w 9739793"/>
              <a:gd name="connsiteY2" fmla="*/ 3008 h 6921151"/>
              <a:gd name="connsiteX3" fmla="*/ 9714937 w 9739793"/>
              <a:gd name="connsiteY3" fmla="*/ 6921046 h 6921151"/>
              <a:gd name="connsiteX4" fmla="*/ 1036189 w 9739793"/>
              <a:gd name="connsiteY4" fmla="*/ 5859105 h 6921151"/>
              <a:gd name="connsiteX5" fmla="*/ 0 w 9739793"/>
              <a:gd name="connsiteY5" fmla="*/ 0 h 6921151"/>
              <a:gd name="connsiteX0" fmla="*/ 0 w 9739793"/>
              <a:gd name="connsiteY0" fmla="*/ 0 h 6921151"/>
              <a:gd name="connsiteX1" fmla="*/ 9739793 w 9739793"/>
              <a:gd name="connsiteY1" fmla="*/ 3008 h 6921151"/>
              <a:gd name="connsiteX2" fmla="*/ 9714937 w 9739793"/>
              <a:gd name="connsiteY2" fmla="*/ 6921046 h 6921151"/>
              <a:gd name="connsiteX3" fmla="*/ 1036189 w 9739793"/>
              <a:gd name="connsiteY3" fmla="*/ 5859105 h 6921151"/>
              <a:gd name="connsiteX4" fmla="*/ 0 w 9739793"/>
              <a:gd name="connsiteY4" fmla="*/ 0 h 6921151"/>
              <a:gd name="connsiteX0" fmla="*/ 0 w 9739793"/>
              <a:gd name="connsiteY0" fmla="*/ 0 h 7285042"/>
              <a:gd name="connsiteX1" fmla="*/ 9739793 w 9739793"/>
              <a:gd name="connsiteY1" fmla="*/ 3008 h 7285042"/>
              <a:gd name="connsiteX2" fmla="*/ 9714937 w 9739793"/>
              <a:gd name="connsiteY2" fmla="*/ 6921046 h 7285042"/>
              <a:gd name="connsiteX3" fmla="*/ 4392717 w 9739793"/>
              <a:gd name="connsiteY3" fmla="*/ 6270706 h 7285042"/>
              <a:gd name="connsiteX4" fmla="*/ 1036189 w 9739793"/>
              <a:gd name="connsiteY4" fmla="*/ 5859105 h 7285042"/>
              <a:gd name="connsiteX5" fmla="*/ 0 w 9739793"/>
              <a:gd name="connsiteY5" fmla="*/ 0 h 7285042"/>
              <a:gd name="connsiteX0" fmla="*/ 0 w 9739793"/>
              <a:gd name="connsiteY0" fmla="*/ 0 h 7136817"/>
              <a:gd name="connsiteX1" fmla="*/ 9739793 w 9739793"/>
              <a:gd name="connsiteY1" fmla="*/ 3008 h 7136817"/>
              <a:gd name="connsiteX2" fmla="*/ 9714937 w 9739793"/>
              <a:gd name="connsiteY2" fmla="*/ 6921046 h 7136817"/>
              <a:gd name="connsiteX3" fmla="*/ 6501508 w 9739793"/>
              <a:gd name="connsiteY3" fmla="*/ 4710365 h 7136817"/>
              <a:gd name="connsiteX4" fmla="*/ 1036189 w 9739793"/>
              <a:gd name="connsiteY4" fmla="*/ 5859105 h 7136817"/>
              <a:gd name="connsiteX5" fmla="*/ 0 w 9739793"/>
              <a:gd name="connsiteY5" fmla="*/ 0 h 7136817"/>
              <a:gd name="connsiteX0" fmla="*/ 0 w 9739793"/>
              <a:gd name="connsiteY0" fmla="*/ 0 h 7125176"/>
              <a:gd name="connsiteX1" fmla="*/ 9739793 w 9739793"/>
              <a:gd name="connsiteY1" fmla="*/ 3008 h 7125176"/>
              <a:gd name="connsiteX2" fmla="*/ 9714937 w 9739793"/>
              <a:gd name="connsiteY2" fmla="*/ 6921046 h 7125176"/>
              <a:gd name="connsiteX3" fmla="*/ 7403461 w 9739793"/>
              <a:gd name="connsiteY3" fmla="*/ 4492940 h 7125176"/>
              <a:gd name="connsiteX4" fmla="*/ 1036189 w 9739793"/>
              <a:gd name="connsiteY4" fmla="*/ 5859105 h 7125176"/>
              <a:gd name="connsiteX5" fmla="*/ 0 w 9739793"/>
              <a:gd name="connsiteY5" fmla="*/ 0 h 7125176"/>
              <a:gd name="connsiteX0" fmla="*/ 0 w 9739793"/>
              <a:gd name="connsiteY0" fmla="*/ 0 h 7137543"/>
              <a:gd name="connsiteX1" fmla="*/ 9739793 w 9739793"/>
              <a:gd name="connsiteY1" fmla="*/ 3008 h 7137543"/>
              <a:gd name="connsiteX2" fmla="*/ 9714937 w 9739793"/>
              <a:gd name="connsiteY2" fmla="*/ 6921046 h 7137543"/>
              <a:gd name="connsiteX3" fmla="*/ 7822679 w 9739793"/>
              <a:gd name="connsiteY3" fmla="*/ 4723154 h 7137543"/>
              <a:gd name="connsiteX4" fmla="*/ 1036189 w 9739793"/>
              <a:gd name="connsiteY4" fmla="*/ 5859105 h 7137543"/>
              <a:gd name="connsiteX5" fmla="*/ 0 w 9739793"/>
              <a:gd name="connsiteY5" fmla="*/ 0 h 7137543"/>
              <a:gd name="connsiteX0" fmla="*/ 0 w 9739793"/>
              <a:gd name="connsiteY0" fmla="*/ 0 h 7127138"/>
              <a:gd name="connsiteX1" fmla="*/ 9739793 w 9739793"/>
              <a:gd name="connsiteY1" fmla="*/ 3008 h 7127138"/>
              <a:gd name="connsiteX2" fmla="*/ 9714937 w 9739793"/>
              <a:gd name="connsiteY2" fmla="*/ 6921046 h 7127138"/>
              <a:gd name="connsiteX3" fmla="*/ 7822679 w 9739793"/>
              <a:gd name="connsiteY3" fmla="*/ 4531309 h 7127138"/>
              <a:gd name="connsiteX4" fmla="*/ 1036189 w 9739793"/>
              <a:gd name="connsiteY4" fmla="*/ 5859105 h 7127138"/>
              <a:gd name="connsiteX5" fmla="*/ 0 w 9739793"/>
              <a:gd name="connsiteY5" fmla="*/ 0 h 7127138"/>
              <a:gd name="connsiteX0" fmla="*/ 0 w 9739793"/>
              <a:gd name="connsiteY0" fmla="*/ 0 h 7135379"/>
              <a:gd name="connsiteX1" fmla="*/ 9739793 w 9739793"/>
              <a:gd name="connsiteY1" fmla="*/ 3008 h 7135379"/>
              <a:gd name="connsiteX2" fmla="*/ 9714937 w 9739793"/>
              <a:gd name="connsiteY2" fmla="*/ 6921046 h 7135379"/>
              <a:gd name="connsiteX3" fmla="*/ 7797272 w 9739793"/>
              <a:gd name="connsiteY3" fmla="*/ 4684785 h 7135379"/>
              <a:gd name="connsiteX4" fmla="*/ 1036189 w 9739793"/>
              <a:gd name="connsiteY4" fmla="*/ 5859105 h 7135379"/>
              <a:gd name="connsiteX5" fmla="*/ 0 w 9739793"/>
              <a:gd name="connsiteY5" fmla="*/ 0 h 7135379"/>
              <a:gd name="connsiteX0" fmla="*/ 0 w 9739793"/>
              <a:gd name="connsiteY0" fmla="*/ 0 h 7135379"/>
              <a:gd name="connsiteX1" fmla="*/ 9739793 w 9739793"/>
              <a:gd name="connsiteY1" fmla="*/ 3008 h 7135379"/>
              <a:gd name="connsiteX2" fmla="*/ 9714937 w 9739793"/>
              <a:gd name="connsiteY2" fmla="*/ 6921046 h 7135379"/>
              <a:gd name="connsiteX3" fmla="*/ 7797272 w 9739793"/>
              <a:gd name="connsiteY3" fmla="*/ 4684785 h 7135379"/>
              <a:gd name="connsiteX4" fmla="*/ 1036189 w 9739793"/>
              <a:gd name="connsiteY4" fmla="*/ 5859105 h 7135379"/>
              <a:gd name="connsiteX5" fmla="*/ 0 w 9739793"/>
              <a:gd name="connsiteY5" fmla="*/ 0 h 7135379"/>
              <a:gd name="connsiteX0" fmla="*/ 0 w 9739793"/>
              <a:gd name="connsiteY0" fmla="*/ 0 h 7135379"/>
              <a:gd name="connsiteX1" fmla="*/ 9739793 w 9739793"/>
              <a:gd name="connsiteY1" fmla="*/ 3008 h 7135379"/>
              <a:gd name="connsiteX2" fmla="*/ 9714937 w 9739793"/>
              <a:gd name="connsiteY2" fmla="*/ 6921046 h 7135379"/>
              <a:gd name="connsiteX3" fmla="*/ 7797272 w 9739793"/>
              <a:gd name="connsiteY3" fmla="*/ 4684785 h 7135379"/>
              <a:gd name="connsiteX4" fmla="*/ 1036189 w 9739793"/>
              <a:gd name="connsiteY4" fmla="*/ 5859105 h 7135379"/>
              <a:gd name="connsiteX5" fmla="*/ 0 w 9739793"/>
              <a:gd name="connsiteY5" fmla="*/ 0 h 7135379"/>
              <a:gd name="connsiteX0" fmla="*/ 0 w 9739793"/>
              <a:gd name="connsiteY0" fmla="*/ 0 h 7311619"/>
              <a:gd name="connsiteX1" fmla="*/ 9739793 w 9739793"/>
              <a:gd name="connsiteY1" fmla="*/ 3008 h 7311619"/>
              <a:gd name="connsiteX2" fmla="*/ 9714937 w 9739793"/>
              <a:gd name="connsiteY2" fmla="*/ 6921046 h 7311619"/>
              <a:gd name="connsiteX3" fmla="*/ 8965998 w 9739793"/>
              <a:gd name="connsiteY3" fmla="*/ 6257917 h 7311619"/>
              <a:gd name="connsiteX4" fmla="*/ 7797272 w 9739793"/>
              <a:gd name="connsiteY4" fmla="*/ 4684785 h 7311619"/>
              <a:gd name="connsiteX5" fmla="*/ 1036189 w 9739793"/>
              <a:gd name="connsiteY5" fmla="*/ 5859105 h 7311619"/>
              <a:gd name="connsiteX6" fmla="*/ 0 w 9739793"/>
              <a:gd name="connsiteY6" fmla="*/ 0 h 7311619"/>
              <a:gd name="connsiteX0" fmla="*/ 0 w 9739793"/>
              <a:gd name="connsiteY0" fmla="*/ 0 h 7479440"/>
              <a:gd name="connsiteX1" fmla="*/ 9739793 w 9739793"/>
              <a:gd name="connsiteY1" fmla="*/ 3008 h 7479440"/>
              <a:gd name="connsiteX2" fmla="*/ 9714937 w 9739793"/>
              <a:gd name="connsiteY2" fmla="*/ 6921046 h 7479440"/>
              <a:gd name="connsiteX3" fmla="*/ 8203785 w 9739793"/>
              <a:gd name="connsiteY3" fmla="*/ 6922981 h 7479440"/>
              <a:gd name="connsiteX4" fmla="*/ 7797272 w 9739793"/>
              <a:gd name="connsiteY4" fmla="*/ 4684785 h 7479440"/>
              <a:gd name="connsiteX5" fmla="*/ 1036189 w 9739793"/>
              <a:gd name="connsiteY5" fmla="*/ 5859105 h 7479440"/>
              <a:gd name="connsiteX6" fmla="*/ 0 w 9739793"/>
              <a:gd name="connsiteY6" fmla="*/ 0 h 7479440"/>
              <a:gd name="connsiteX0" fmla="*/ 0 w 9739793"/>
              <a:gd name="connsiteY0" fmla="*/ 0 h 7479440"/>
              <a:gd name="connsiteX1" fmla="*/ 9739793 w 9739793"/>
              <a:gd name="connsiteY1" fmla="*/ 3008 h 7479440"/>
              <a:gd name="connsiteX2" fmla="*/ 9714937 w 9739793"/>
              <a:gd name="connsiteY2" fmla="*/ 6921046 h 7479440"/>
              <a:gd name="connsiteX3" fmla="*/ 8203785 w 9739793"/>
              <a:gd name="connsiteY3" fmla="*/ 6922981 h 7479440"/>
              <a:gd name="connsiteX4" fmla="*/ 7797272 w 9739793"/>
              <a:gd name="connsiteY4" fmla="*/ 4684785 h 7479440"/>
              <a:gd name="connsiteX5" fmla="*/ 1036189 w 9739793"/>
              <a:gd name="connsiteY5" fmla="*/ 5859105 h 7479440"/>
              <a:gd name="connsiteX6" fmla="*/ 0 w 9739793"/>
              <a:gd name="connsiteY6" fmla="*/ 0 h 7479440"/>
              <a:gd name="connsiteX0" fmla="*/ 0 w 9739793"/>
              <a:gd name="connsiteY0" fmla="*/ 0 h 7479440"/>
              <a:gd name="connsiteX1" fmla="*/ 9739793 w 9739793"/>
              <a:gd name="connsiteY1" fmla="*/ 3008 h 7479440"/>
              <a:gd name="connsiteX2" fmla="*/ 9714937 w 9739793"/>
              <a:gd name="connsiteY2" fmla="*/ 6921046 h 7479440"/>
              <a:gd name="connsiteX3" fmla="*/ 8203785 w 9739793"/>
              <a:gd name="connsiteY3" fmla="*/ 6922981 h 7479440"/>
              <a:gd name="connsiteX4" fmla="*/ 7797272 w 9739793"/>
              <a:gd name="connsiteY4" fmla="*/ 4684785 h 7479440"/>
              <a:gd name="connsiteX5" fmla="*/ 1036189 w 9739793"/>
              <a:gd name="connsiteY5" fmla="*/ 5859105 h 7479440"/>
              <a:gd name="connsiteX6" fmla="*/ 0 w 9739793"/>
              <a:gd name="connsiteY6" fmla="*/ 0 h 7479440"/>
              <a:gd name="connsiteX0" fmla="*/ 0 w 9739793"/>
              <a:gd name="connsiteY0" fmla="*/ 0 h 7089580"/>
              <a:gd name="connsiteX1" fmla="*/ 9739793 w 9739793"/>
              <a:gd name="connsiteY1" fmla="*/ 3008 h 7089580"/>
              <a:gd name="connsiteX2" fmla="*/ 9714937 w 9739793"/>
              <a:gd name="connsiteY2" fmla="*/ 6921046 h 7089580"/>
              <a:gd name="connsiteX3" fmla="*/ 8203785 w 9739793"/>
              <a:gd name="connsiteY3" fmla="*/ 6922981 h 7089580"/>
              <a:gd name="connsiteX4" fmla="*/ 7797272 w 9739793"/>
              <a:gd name="connsiteY4" fmla="*/ 4684785 h 7089580"/>
              <a:gd name="connsiteX5" fmla="*/ 1036189 w 9739793"/>
              <a:gd name="connsiteY5" fmla="*/ 5859105 h 7089580"/>
              <a:gd name="connsiteX6" fmla="*/ 0 w 9739793"/>
              <a:gd name="connsiteY6" fmla="*/ 0 h 7089580"/>
              <a:gd name="connsiteX0" fmla="*/ 0 w 9739793"/>
              <a:gd name="connsiteY0" fmla="*/ 0 h 6936148"/>
              <a:gd name="connsiteX1" fmla="*/ 9739793 w 9739793"/>
              <a:gd name="connsiteY1" fmla="*/ 3008 h 6936148"/>
              <a:gd name="connsiteX2" fmla="*/ 9714937 w 9739793"/>
              <a:gd name="connsiteY2" fmla="*/ 6921046 h 6936148"/>
              <a:gd name="connsiteX3" fmla="*/ 8203785 w 9739793"/>
              <a:gd name="connsiteY3" fmla="*/ 6922981 h 6936148"/>
              <a:gd name="connsiteX4" fmla="*/ 7797272 w 9739793"/>
              <a:gd name="connsiteY4" fmla="*/ 4684785 h 6936148"/>
              <a:gd name="connsiteX5" fmla="*/ 1036189 w 9739793"/>
              <a:gd name="connsiteY5" fmla="*/ 5859105 h 6936148"/>
              <a:gd name="connsiteX6" fmla="*/ 0 w 9739793"/>
              <a:gd name="connsiteY6" fmla="*/ 0 h 6936148"/>
              <a:gd name="connsiteX0" fmla="*/ 0 w 9739793"/>
              <a:gd name="connsiteY0" fmla="*/ 0 h 6936148"/>
              <a:gd name="connsiteX1" fmla="*/ 9739793 w 9739793"/>
              <a:gd name="connsiteY1" fmla="*/ 3008 h 6936148"/>
              <a:gd name="connsiteX2" fmla="*/ 9714937 w 9739793"/>
              <a:gd name="connsiteY2" fmla="*/ 6921046 h 6936148"/>
              <a:gd name="connsiteX3" fmla="*/ 8203785 w 9739793"/>
              <a:gd name="connsiteY3" fmla="*/ 6922981 h 6936148"/>
              <a:gd name="connsiteX4" fmla="*/ 7797272 w 9739793"/>
              <a:gd name="connsiteY4" fmla="*/ 4684785 h 6936148"/>
              <a:gd name="connsiteX5" fmla="*/ 1033013 w 9739793"/>
              <a:gd name="connsiteY5" fmla="*/ 5881487 h 6936148"/>
              <a:gd name="connsiteX6" fmla="*/ 0 w 9739793"/>
              <a:gd name="connsiteY6" fmla="*/ 0 h 6936148"/>
              <a:gd name="connsiteX0" fmla="*/ 0 w 9739793"/>
              <a:gd name="connsiteY0" fmla="*/ 0 h 6938470"/>
              <a:gd name="connsiteX1" fmla="*/ 9739793 w 9739793"/>
              <a:gd name="connsiteY1" fmla="*/ 3008 h 6938470"/>
              <a:gd name="connsiteX2" fmla="*/ 9714937 w 9739793"/>
              <a:gd name="connsiteY2" fmla="*/ 6921046 h 6938470"/>
              <a:gd name="connsiteX3" fmla="*/ 8197433 w 9739793"/>
              <a:gd name="connsiteY3" fmla="*/ 6926179 h 6938470"/>
              <a:gd name="connsiteX4" fmla="*/ 7797272 w 9739793"/>
              <a:gd name="connsiteY4" fmla="*/ 4684785 h 6938470"/>
              <a:gd name="connsiteX5" fmla="*/ 1033013 w 9739793"/>
              <a:gd name="connsiteY5" fmla="*/ 5881487 h 6938470"/>
              <a:gd name="connsiteX6" fmla="*/ 0 w 9739793"/>
              <a:gd name="connsiteY6" fmla="*/ 0 h 6938470"/>
              <a:gd name="connsiteX0" fmla="*/ 0 w 9739793"/>
              <a:gd name="connsiteY0" fmla="*/ 0 h 6934207"/>
              <a:gd name="connsiteX1" fmla="*/ 9739793 w 9739793"/>
              <a:gd name="connsiteY1" fmla="*/ 3008 h 6934207"/>
              <a:gd name="connsiteX2" fmla="*/ 9714937 w 9739793"/>
              <a:gd name="connsiteY2" fmla="*/ 6921046 h 6934207"/>
              <a:gd name="connsiteX3" fmla="*/ 8197433 w 9739793"/>
              <a:gd name="connsiteY3" fmla="*/ 6926179 h 6934207"/>
              <a:gd name="connsiteX4" fmla="*/ 7797272 w 9739793"/>
              <a:gd name="connsiteY4" fmla="*/ 4684785 h 6934207"/>
              <a:gd name="connsiteX5" fmla="*/ 1033013 w 9739793"/>
              <a:gd name="connsiteY5" fmla="*/ 5881487 h 6934207"/>
              <a:gd name="connsiteX6" fmla="*/ 0 w 9739793"/>
              <a:gd name="connsiteY6" fmla="*/ 0 h 6934207"/>
              <a:gd name="connsiteX0" fmla="*/ 0 w 9739793"/>
              <a:gd name="connsiteY0" fmla="*/ 0 h 6926218"/>
              <a:gd name="connsiteX1" fmla="*/ 9739793 w 9739793"/>
              <a:gd name="connsiteY1" fmla="*/ 3008 h 6926218"/>
              <a:gd name="connsiteX2" fmla="*/ 9714937 w 9739793"/>
              <a:gd name="connsiteY2" fmla="*/ 6921046 h 6926218"/>
              <a:gd name="connsiteX3" fmla="*/ 8197433 w 9739793"/>
              <a:gd name="connsiteY3" fmla="*/ 6926179 h 6926218"/>
              <a:gd name="connsiteX4" fmla="*/ 7797272 w 9739793"/>
              <a:gd name="connsiteY4" fmla="*/ 4684785 h 6926218"/>
              <a:gd name="connsiteX5" fmla="*/ 1033013 w 9739793"/>
              <a:gd name="connsiteY5" fmla="*/ 5881487 h 6926218"/>
              <a:gd name="connsiteX6" fmla="*/ 0 w 9739793"/>
              <a:gd name="connsiteY6" fmla="*/ 0 h 692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39793" h="6926218">
                <a:moveTo>
                  <a:pt x="0" y="0"/>
                </a:moveTo>
                <a:lnTo>
                  <a:pt x="9739793" y="3008"/>
                </a:lnTo>
                <a:cubicBezTo>
                  <a:pt x="9735991" y="2313534"/>
                  <a:pt x="9718739" y="4610520"/>
                  <a:pt x="9714937" y="6921046"/>
                </a:cubicBezTo>
                <a:cubicBezTo>
                  <a:pt x="9713006" y="6927567"/>
                  <a:pt x="8196280" y="6921595"/>
                  <a:pt x="8197433" y="6926179"/>
                </a:cubicBezTo>
                <a:cubicBezTo>
                  <a:pt x="8195411" y="6937160"/>
                  <a:pt x="7810441" y="4674516"/>
                  <a:pt x="7797272" y="4684785"/>
                </a:cubicBezTo>
                <a:cubicBezTo>
                  <a:pt x="7811723" y="4699641"/>
                  <a:pt x="1028327" y="5890640"/>
                  <a:pt x="1033013" y="588148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2B1D851-F6CB-4548-BD3A-A8A460E496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943" y="1232115"/>
            <a:ext cx="3518532" cy="1270985"/>
          </a:xfrm>
        </p:spPr>
        <p:txBody>
          <a:bodyPr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</a:t>
            </a:r>
            <a:br>
              <a:rPr lang="en-GB"/>
            </a:br>
            <a:r>
              <a:rPr lang="en-GB"/>
              <a:t>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DFC55-074B-FB49-8ED6-CE136DCAAE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1943" y="2573497"/>
            <a:ext cx="3542060" cy="1526381"/>
          </a:xfrm>
        </p:spPr>
        <p:txBody>
          <a:bodyPr>
            <a:normAutofit/>
          </a:bodyPr>
          <a:lstStyle>
            <a:lvl1pPr>
              <a:defRPr sz="105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105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105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105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105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9F623D-0ED5-3147-B47F-DB3572E313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5B3CCBA7-2D3A-384E-BF14-0A8F281D2A6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24779495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Custom Layout">
    <p:bg>
      <p:bgPr>
        <a:solidFill>
          <a:srgbClr val="3DBE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D6596E44-FEEC-D144-AB9A-E46C5ACA0ACE}"/>
              </a:ext>
            </a:extLst>
          </p:cNvPr>
          <p:cNvSpPr/>
          <p:nvPr/>
        </p:nvSpPr>
        <p:spPr>
          <a:xfrm>
            <a:off x="1859973" y="0"/>
            <a:ext cx="7284028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CF67004E-5D63-8044-80CA-FD41292C63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6905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23C825FB-536A-5A4F-83AD-6803A98CD13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80128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010A236-F765-C74F-9DB5-8370ADCBEE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76905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tx1"/>
                </a:solidFill>
                <a:latin typeface="WT Gothic Light" pitchFamily="2" charset="77"/>
                <a:ea typeface="Roboto Light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B3FC47C-8253-E946-B18B-2F17AE0B9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1168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3CCC4917-FE71-7F4F-96C2-8FE591E5989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04391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C9175D33-96C4-0B41-9A72-F14C1C87B9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01168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tx1"/>
                </a:solidFill>
                <a:latin typeface="WT Gothic Light" pitchFamily="2" charset="77"/>
                <a:ea typeface="Roboto Light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284737B-C771-2E47-94A2-28D954EAE6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7088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FD8DB01B-6017-C043-8F97-DB420406573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50311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59025E8-624A-5D40-A70C-86A289466B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47088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tx1"/>
                </a:solidFill>
                <a:latin typeface="WT Gothic Light" pitchFamily="2" charset="77"/>
                <a:ea typeface="Roboto Light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215B89DF-F979-F242-89E8-879B9258731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78571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37A0BA8F-7E71-A84A-B59D-06282CFDE6A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81794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74794098-0F9B-7A44-9CC6-48B125455C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8571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tx1"/>
                </a:solidFill>
                <a:latin typeface="WT Gothic Light" pitchFamily="2" charset="77"/>
                <a:ea typeface="Roboto Light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F61B57F-B551-6349-B268-875802D419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31F9A48-9075-4949-9152-7DF7D48C6D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7F523217-4735-A341-B2CA-C6023B947EE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193229-4694-5242-BA5F-69172A8C4A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7102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Custom Layout">
    <p:bg>
      <p:bgPr>
        <a:solidFill>
          <a:srgbClr val="3DBE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D109CFF-8210-0343-B2B2-710376C7533F}"/>
              </a:ext>
            </a:extLst>
          </p:cNvPr>
          <p:cNvSpPr/>
          <p:nvPr/>
        </p:nvSpPr>
        <p:spPr>
          <a:xfrm>
            <a:off x="1828371" y="0"/>
            <a:ext cx="7315630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4F91-19EF-1045-82B6-F01183FC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A62AF70-C24F-0747-BCE2-D895E6EBB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DB5A7BD-297B-6A4D-A6FE-A4CDBE998F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C69DC4B7-AE05-D341-A8FA-701BCDB296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93020E-3D33-004A-B9F8-F8718B6CDA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71584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0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99A476E1-BFA3-2847-BF43-020FA8668ADA}"/>
              </a:ext>
            </a:extLst>
          </p:cNvPr>
          <p:cNvSpPr/>
          <p:nvPr/>
        </p:nvSpPr>
        <p:spPr>
          <a:xfrm>
            <a:off x="2512032" y="0"/>
            <a:ext cx="6631969" cy="5145513"/>
          </a:xfrm>
          <a:custGeom>
            <a:avLst/>
            <a:gdLst>
              <a:gd name="connsiteX0" fmla="*/ 904126 w 8856324"/>
              <a:gd name="connsiteY0" fmla="*/ 6873411 h 6924782"/>
              <a:gd name="connsiteX1" fmla="*/ 0 w 8856324"/>
              <a:gd name="connsiteY1" fmla="*/ 1787703 h 6924782"/>
              <a:gd name="connsiteX2" fmla="*/ 6770670 w 8856324"/>
              <a:gd name="connsiteY2" fmla="*/ 595901 h 6924782"/>
              <a:gd name="connsiteX3" fmla="*/ 6667928 w 8856324"/>
              <a:gd name="connsiteY3" fmla="*/ 0 h 6924782"/>
              <a:gd name="connsiteX4" fmla="*/ 8856324 w 8856324"/>
              <a:gd name="connsiteY4" fmla="*/ 30822 h 6924782"/>
              <a:gd name="connsiteX5" fmla="*/ 8856324 w 8856324"/>
              <a:gd name="connsiteY5" fmla="*/ 6924782 h 6924782"/>
              <a:gd name="connsiteX6" fmla="*/ 904126 w 8856324"/>
              <a:gd name="connsiteY6" fmla="*/ 6873411 h 6924782"/>
              <a:gd name="connsiteX0" fmla="*/ 904126 w 8856324"/>
              <a:gd name="connsiteY0" fmla="*/ 6873411 h 6924782"/>
              <a:gd name="connsiteX1" fmla="*/ 0 w 8856324"/>
              <a:gd name="connsiteY1" fmla="*/ 1787703 h 6924782"/>
              <a:gd name="connsiteX2" fmla="*/ 6770670 w 8856324"/>
              <a:gd name="connsiteY2" fmla="*/ 595901 h 6924782"/>
              <a:gd name="connsiteX3" fmla="*/ 6667928 w 8856324"/>
              <a:gd name="connsiteY3" fmla="*/ 0 h 6924782"/>
              <a:gd name="connsiteX4" fmla="*/ 8856324 w 8856324"/>
              <a:gd name="connsiteY4" fmla="*/ 5064 h 6924782"/>
              <a:gd name="connsiteX5" fmla="*/ 8856324 w 8856324"/>
              <a:gd name="connsiteY5" fmla="*/ 6924782 h 6924782"/>
              <a:gd name="connsiteX6" fmla="*/ 904126 w 8856324"/>
              <a:gd name="connsiteY6" fmla="*/ 6873411 h 6924782"/>
              <a:gd name="connsiteX0" fmla="*/ 919757 w 8856324"/>
              <a:gd name="connsiteY0" fmla="*/ 6936543 h 6936543"/>
              <a:gd name="connsiteX1" fmla="*/ 0 w 8856324"/>
              <a:gd name="connsiteY1" fmla="*/ 1787703 h 6936543"/>
              <a:gd name="connsiteX2" fmla="*/ 6770670 w 8856324"/>
              <a:gd name="connsiteY2" fmla="*/ 595901 h 6936543"/>
              <a:gd name="connsiteX3" fmla="*/ 6667928 w 8856324"/>
              <a:gd name="connsiteY3" fmla="*/ 0 h 6936543"/>
              <a:gd name="connsiteX4" fmla="*/ 8856324 w 8856324"/>
              <a:gd name="connsiteY4" fmla="*/ 5064 h 6936543"/>
              <a:gd name="connsiteX5" fmla="*/ 8856324 w 8856324"/>
              <a:gd name="connsiteY5" fmla="*/ 6924782 h 6936543"/>
              <a:gd name="connsiteX6" fmla="*/ 919757 w 8856324"/>
              <a:gd name="connsiteY6" fmla="*/ 6936543 h 6936543"/>
              <a:gd name="connsiteX0" fmla="*/ 910779 w 8856324"/>
              <a:gd name="connsiteY0" fmla="*/ 6927492 h 6927492"/>
              <a:gd name="connsiteX1" fmla="*/ 0 w 8856324"/>
              <a:gd name="connsiteY1" fmla="*/ 1787703 h 6927492"/>
              <a:gd name="connsiteX2" fmla="*/ 6770670 w 8856324"/>
              <a:gd name="connsiteY2" fmla="*/ 595901 h 6927492"/>
              <a:gd name="connsiteX3" fmla="*/ 6667928 w 8856324"/>
              <a:gd name="connsiteY3" fmla="*/ 0 h 6927492"/>
              <a:gd name="connsiteX4" fmla="*/ 8856324 w 8856324"/>
              <a:gd name="connsiteY4" fmla="*/ 5064 h 6927492"/>
              <a:gd name="connsiteX5" fmla="*/ 8856324 w 8856324"/>
              <a:gd name="connsiteY5" fmla="*/ 6924782 h 6927492"/>
              <a:gd name="connsiteX6" fmla="*/ 910779 w 8856324"/>
              <a:gd name="connsiteY6" fmla="*/ 6927492 h 692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56324" h="6927492">
                <a:moveTo>
                  <a:pt x="910779" y="6927492"/>
                </a:moveTo>
                <a:lnTo>
                  <a:pt x="0" y="1787703"/>
                </a:lnTo>
                <a:lnTo>
                  <a:pt x="6770670" y="595901"/>
                </a:lnTo>
                <a:lnTo>
                  <a:pt x="6667928" y="0"/>
                </a:lnTo>
                <a:lnTo>
                  <a:pt x="8856324" y="5064"/>
                </a:lnTo>
                <a:lnTo>
                  <a:pt x="8856324" y="6924782"/>
                </a:lnTo>
                <a:lnTo>
                  <a:pt x="910779" y="6927492"/>
                </a:lnTo>
                <a:close/>
              </a:path>
            </a:pathLst>
          </a:custGeom>
          <a:solidFill>
            <a:srgbClr val="3DB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4F91-19EF-1045-82B6-F01183FC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120D8F6-9428-F44A-8671-9AE477D05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3E324A1-C500-9C4F-A7D3-529F3E85AD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017133C4-CFDC-F04B-B13F-2D9EA81F8C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3FC1CE-B261-4543-A1C9-006ADF7A25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44023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1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722BA149-4187-AC4B-B1B1-3383157CE8B7}"/>
              </a:ext>
            </a:extLst>
          </p:cNvPr>
          <p:cNvSpPr/>
          <p:nvPr/>
        </p:nvSpPr>
        <p:spPr>
          <a:xfrm>
            <a:off x="1563959" y="-1"/>
            <a:ext cx="7585617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rgbClr val="3DB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4F91-19EF-1045-82B6-F01183FC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51514CA-A7D2-E543-9A1F-BFF8AE7B6B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D05C46B-2B6C-C84C-8655-6936E61E4E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170F02D6-DC1D-5345-BA55-E6B3AD0077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B34179-FF38-614E-A4FF-F032FD7F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16533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Custom Layout">
    <p:bg>
      <p:bgPr>
        <a:solidFill>
          <a:srgbClr val="3DBE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D109CFF-8210-0343-B2B2-710376C7533F}"/>
              </a:ext>
            </a:extLst>
          </p:cNvPr>
          <p:cNvSpPr/>
          <p:nvPr/>
        </p:nvSpPr>
        <p:spPr>
          <a:xfrm>
            <a:off x="1828371" y="0"/>
            <a:ext cx="7315630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FE5090A-A6AE-F546-881B-63921626B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5179"/>
            <a:ext cx="4087801" cy="331463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AD59789-39D4-AA4C-B1C4-C59B626C9EB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744259" y="1005179"/>
            <a:ext cx="4087801" cy="331463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2729B1-9560-AD47-83FB-DE1397BE50F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2372851-85DD-FC44-960F-397271FC7B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C259DEF-E51D-764B-B523-57459531C7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FA2CD6-428C-F141-AF98-C40429BA61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77395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876C7850-A007-5B40-A5B3-5852C912E5BB}"/>
              </a:ext>
            </a:extLst>
          </p:cNvPr>
          <p:cNvSpPr/>
          <p:nvPr/>
        </p:nvSpPr>
        <p:spPr>
          <a:xfrm>
            <a:off x="1544393" y="1"/>
            <a:ext cx="4207476" cy="1261205"/>
          </a:xfrm>
          <a:custGeom>
            <a:avLst/>
            <a:gdLst>
              <a:gd name="connsiteX0" fmla="*/ 0 w 5609968"/>
              <a:gd name="connsiteY0" fmla="*/ 0 h 1705233"/>
              <a:gd name="connsiteX1" fmla="*/ 296563 w 5609968"/>
              <a:gd name="connsiteY1" fmla="*/ 1705233 h 1705233"/>
              <a:gd name="connsiteX2" fmla="*/ 5609968 w 5609968"/>
              <a:gd name="connsiteY2" fmla="*/ 774357 h 1705233"/>
              <a:gd name="connsiteX3" fmla="*/ 5609968 w 5609968"/>
              <a:gd name="connsiteY3" fmla="*/ 8238 h 1705233"/>
              <a:gd name="connsiteX4" fmla="*/ 0 w 5609968"/>
              <a:gd name="connsiteY4" fmla="*/ 0 h 170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9968" h="1705233">
                <a:moveTo>
                  <a:pt x="0" y="0"/>
                </a:moveTo>
                <a:lnTo>
                  <a:pt x="296563" y="1705233"/>
                </a:lnTo>
                <a:lnTo>
                  <a:pt x="5609968" y="774357"/>
                </a:lnTo>
                <a:lnTo>
                  <a:pt x="5609968" y="8238"/>
                </a:lnTo>
                <a:lnTo>
                  <a:pt x="0" y="0"/>
                </a:lnTo>
                <a:close/>
              </a:path>
            </a:pathLst>
          </a:custGeom>
          <a:solidFill>
            <a:srgbClr val="3DB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07FED6B-8EA6-104A-A75A-1212B27543DB}"/>
              </a:ext>
            </a:extLst>
          </p:cNvPr>
          <p:cNvSpPr/>
          <p:nvPr/>
        </p:nvSpPr>
        <p:spPr>
          <a:xfrm>
            <a:off x="2375808" y="4096431"/>
            <a:ext cx="3367768" cy="1053193"/>
          </a:xfrm>
          <a:custGeom>
            <a:avLst/>
            <a:gdLst>
              <a:gd name="connsiteX0" fmla="*/ 122464 w 4490357"/>
              <a:gd name="connsiteY0" fmla="*/ 1396093 h 1404257"/>
              <a:gd name="connsiteX1" fmla="*/ 0 w 4490357"/>
              <a:gd name="connsiteY1" fmla="*/ 816429 h 1404257"/>
              <a:gd name="connsiteX2" fmla="*/ 4490357 w 4490357"/>
              <a:gd name="connsiteY2" fmla="*/ 0 h 1404257"/>
              <a:gd name="connsiteX3" fmla="*/ 4490357 w 4490357"/>
              <a:gd name="connsiteY3" fmla="*/ 1404257 h 1404257"/>
              <a:gd name="connsiteX4" fmla="*/ 122464 w 4490357"/>
              <a:gd name="connsiteY4" fmla="*/ 1396093 h 140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0357" h="1404257">
                <a:moveTo>
                  <a:pt x="122464" y="1396093"/>
                </a:moveTo>
                <a:lnTo>
                  <a:pt x="0" y="816429"/>
                </a:lnTo>
                <a:lnTo>
                  <a:pt x="4490357" y="0"/>
                </a:lnTo>
                <a:lnTo>
                  <a:pt x="4490357" y="1404257"/>
                </a:lnTo>
                <a:lnTo>
                  <a:pt x="122464" y="1396093"/>
                </a:lnTo>
                <a:close/>
              </a:path>
            </a:pathLst>
          </a:custGeom>
          <a:solidFill>
            <a:srgbClr val="3DB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3575" y="0"/>
            <a:ext cx="3400425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EC6AAB0-6F94-3E47-9702-9F9050D34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2" y="1005179"/>
            <a:ext cx="5100600" cy="3314634"/>
          </a:xfrm>
          <a:prstGeom prst="rect">
            <a:avLst/>
          </a:prstGeom>
        </p:spPr>
        <p:txBody>
          <a:bodyPr numCol="2" spcCol="252000"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7C7D-4B8A-7943-BCF1-0A5C027C94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D398CA-8771-A041-8D8C-E44A35D6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6705" y="4695583"/>
            <a:ext cx="636005" cy="2194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D3658379-B86B-2C4D-A954-DE6881D26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537448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B9DF161-83CF-AE4C-AD43-CEECBE2E5F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5374481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62821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8_Custom Layout">
    <p:bg>
      <p:bgPr>
        <a:solidFill>
          <a:srgbClr val="183E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8E04FBF4-59D4-5D43-A53C-38515A26AEF2}"/>
              </a:ext>
            </a:extLst>
          </p:cNvPr>
          <p:cNvSpPr/>
          <p:nvPr/>
        </p:nvSpPr>
        <p:spPr>
          <a:xfrm>
            <a:off x="1648491" y="0"/>
            <a:ext cx="7496021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DF0358F-E202-9A45-8666-F37555225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448" y="1973662"/>
            <a:ext cx="3621331" cy="13047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bg1"/>
                </a:solidFill>
              </a:defRPr>
            </a:lvl1pPr>
            <a:lvl2pPr>
              <a:defRPr sz="900" b="0" i="0">
                <a:solidFill>
                  <a:schemeClr val="bg1"/>
                </a:solidFill>
              </a:defRPr>
            </a:lvl2pPr>
            <a:lvl3pPr>
              <a:defRPr sz="900" b="0" i="0">
                <a:solidFill>
                  <a:schemeClr val="bg1"/>
                </a:solidFill>
              </a:defRPr>
            </a:lvl3pPr>
            <a:lvl4pPr>
              <a:defRPr sz="900" b="0" i="0">
                <a:solidFill>
                  <a:schemeClr val="bg1"/>
                </a:solidFill>
              </a:defRPr>
            </a:lvl4pPr>
            <a:lvl5pPr>
              <a:defRPr sz="9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D8D3C5-A9DB-094A-82F2-81155AD24588}"/>
              </a:ext>
            </a:extLst>
          </p:cNvPr>
          <p:cNvCxnSpPr>
            <a:cxnSpLocks/>
          </p:cNvCxnSpPr>
          <p:nvPr/>
        </p:nvCxnSpPr>
        <p:spPr>
          <a:xfrm>
            <a:off x="4931335" y="1751102"/>
            <a:ext cx="0" cy="16412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52FB6AC-0A8B-A241-8549-4148B93706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1943" y="2492237"/>
            <a:ext cx="4558666" cy="519095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CA9EF37-AAEF-7C43-9334-5CFF233C71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44" y="2108964"/>
            <a:ext cx="4558667" cy="473099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2DBE0069-AD29-FF4C-8E42-FA42B2B991A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AD692D74-1167-9E43-9ABE-790FD9827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  <a:latin typeface="WT Gothic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C518CBAA-E4AF-2049-91B9-F6892B259E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C7DEE9-CCE9-5F41-9236-E17C10478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26236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876C7850-A007-5B40-A5B3-5852C912E5BB}"/>
              </a:ext>
            </a:extLst>
          </p:cNvPr>
          <p:cNvSpPr/>
          <p:nvPr/>
        </p:nvSpPr>
        <p:spPr>
          <a:xfrm>
            <a:off x="1544393" y="1"/>
            <a:ext cx="4207476" cy="1261205"/>
          </a:xfrm>
          <a:custGeom>
            <a:avLst/>
            <a:gdLst>
              <a:gd name="connsiteX0" fmla="*/ 0 w 5609968"/>
              <a:gd name="connsiteY0" fmla="*/ 0 h 1705233"/>
              <a:gd name="connsiteX1" fmla="*/ 296563 w 5609968"/>
              <a:gd name="connsiteY1" fmla="*/ 1705233 h 1705233"/>
              <a:gd name="connsiteX2" fmla="*/ 5609968 w 5609968"/>
              <a:gd name="connsiteY2" fmla="*/ 774357 h 1705233"/>
              <a:gd name="connsiteX3" fmla="*/ 5609968 w 5609968"/>
              <a:gd name="connsiteY3" fmla="*/ 8238 h 1705233"/>
              <a:gd name="connsiteX4" fmla="*/ 0 w 5609968"/>
              <a:gd name="connsiteY4" fmla="*/ 0 h 170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9968" h="1705233">
                <a:moveTo>
                  <a:pt x="0" y="0"/>
                </a:moveTo>
                <a:lnTo>
                  <a:pt x="296563" y="1705233"/>
                </a:lnTo>
                <a:lnTo>
                  <a:pt x="5609968" y="774357"/>
                </a:lnTo>
                <a:lnTo>
                  <a:pt x="5609968" y="8238"/>
                </a:lnTo>
                <a:lnTo>
                  <a:pt x="0" y="0"/>
                </a:lnTo>
                <a:close/>
              </a:path>
            </a:pathLst>
          </a:custGeom>
          <a:solidFill>
            <a:srgbClr val="3DB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07FED6B-8EA6-104A-A75A-1212B27543DB}"/>
              </a:ext>
            </a:extLst>
          </p:cNvPr>
          <p:cNvSpPr/>
          <p:nvPr/>
        </p:nvSpPr>
        <p:spPr>
          <a:xfrm>
            <a:off x="2375808" y="4096431"/>
            <a:ext cx="3367768" cy="1053193"/>
          </a:xfrm>
          <a:custGeom>
            <a:avLst/>
            <a:gdLst>
              <a:gd name="connsiteX0" fmla="*/ 122464 w 4490357"/>
              <a:gd name="connsiteY0" fmla="*/ 1396093 h 1404257"/>
              <a:gd name="connsiteX1" fmla="*/ 0 w 4490357"/>
              <a:gd name="connsiteY1" fmla="*/ 816429 h 1404257"/>
              <a:gd name="connsiteX2" fmla="*/ 4490357 w 4490357"/>
              <a:gd name="connsiteY2" fmla="*/ 0 h 1404257"/>
              <a:gd name="connsiteX3" fmla="*/ 4490357 w 4490357"/>
              <a:gd name="connsiteY3" fmla="*/ 1404257 h 1404257"/>
              <a:gd name="connsiteX4" fmla="*/ 122464 w 4490357"/>
              <a:gd name="connsiteY4" fmla="*/ 1396093 h 140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0357" h="1404257">
                <a:moveTo>
                  <a:pt x="122464" y="1396093"/>
                </a:moveTo>
                <a:lnTo>
                  <a:pt x="0" y="816429"/>
                </a:lnTo>
                <a:lnTo>
                  <a:pt x="4490357" y="0"/>
                </a:lnTo>
                <a:lnTo>
                  <a:pt x="4490357" y="1404257"/>
                </a:lnTo>
                <a:lnTo>
                  <a:pt x="122464" y="1396093"/>
                </a:lnTo>
                <a:close/>
              </a:path>
            </a:pathLst>
          </a:custGeom>
          <a:solidFill>
            <a:srgbClr val="3DB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9623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/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EC6AAB0-6F94-3E47-9702-9F9050D34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5179"/>
            <a:ext cx="3957499" cy="3314634"/>
          </a:xfrm>
          <a:prstGeom prst="rect">
            <a:avLst/>
          </a:prstGeom>
        </p:spPr>
        <p:txBody>
          <a:bodyPr numCol="2" spcCol="252000"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defRPr sz="900" b="0" i="0"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defRPr sz="900" b="0" i="0"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defRPr sz="900" b="0" i="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defRPr sz="900" b="0" i="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EFF0F-DF0F-1C4E-97B7-0CD4300AD4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4C35F9-067B-3D47-981F-96E4A1E3BA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6705" y="4696626"/>
            <a:ext cx="636005" cy="21946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245F5BC-230D-9745-B7D0-78BD3E7144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415528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7EB644FF-BD20-974D-9C96-7130831BD5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4155281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922443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6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876C7850-A007-5B40-A5B3-5852C912E5BB}"/>
              </a:ext>
            </a:extLst>
          </p:cNvPr>
          <p:cNvSpPr/>
          <p:nvPr/>
        </p:nvSpPr>
        <p:spPr>
          <a:xfrm>
            <a:off x="1544393" y="1"/>
            <a:ext cx="4207476" cy="1261205"/>
          </a:xfrm>
          <a:custGeom>
            <a:avLst/>
            <a:gdLst>
              <a:gd name="connsiteX0" fmla="*/ 0 w 5609968"/>
              <a:gd name="connsiteY0" fmla="*/ 0 h 1705233"/>
              <a:gd name="connsiteX1" fmla="*/ 296563 w 5609968"/>
              <a:gd name="connsiteY1" fmla="*/ 1705233 h 1705233"/>
              <a:gd name="connsiteX2" fmla="*/ 5609968 w 5609968"/>
              <a:gd name="connsiteY2" fmla="*/ 774357 h 1705233"/>
              <a:gd name="connsiteX3" fmla="*/ 5609968 w 5609968"/>
              <a:gd name="connsiteY3" fmla="*/ 8238 h 1705233"/>
              <a:gd name="connsiteX4" fmla="*/ 0 w 5609968"/>
              <a:gd name="connsiteY4" fmla="*/ 0 h 170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9968" h="1705233">
                <a:moveTo>
                  <a:pt x="0" y="0"/>
                </a:moveTo>
                <a:lnTo>
                  <a:pt x="296563" y="1705233"/>
                </a:lnTo>
                <a:lnTo>
                  <a:pt x="5609968" y="774357"/>
                </a:lnTo>
                <a:lnTo>
                  <a:pt x="5609968" y="8238"/>
                </a:lnTo>
                <a:lnTo>
                  <a:pt x="0" y="0"/>
                </a:lnTo>
                <a:close/>
              </a:path>
            </a:pathLst>
          </a:custGeom>
          <a:solidFill>
            <a:srgbClr val="3DB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07FED6B-8EA6-104A-A75A-1212B27543DB}"/>
              </a:ext>
            </a:extLst>
          </p:cNvPr>
          <p:cNvSpPr/>
          <p:nvPr/>
        </p:nvSpPr>
        <p:spPr>
          <a:xfrm>
            <a:off x="2375808" y="4096431"/>
            <a:ext cx="3367768" cy="1047070"/>
          </a:xfrm>
          <a:custGeom>
            <a:avLst/>
            <a:gdLst>
              <a:gd name="connsiteX0" fmla="*/ 122464 w 4490357"/>
              <a:gd name="connsiteY0" fmla="*/ 1396093 h 1404257"/>
              <a:gd name="connsiteX1" fmla="*/ 0 w 4490357"/>
              <a:gd name="connsiteY1" fmla="*/ 816429 h 1404257"/>
              <a:gd name="connsiteX2" fmla="*/ 4490357 w 4490357"/>
              <a:gd name="connsiteY2" fmla="*/ 0 h 1404257"/>
              <a:gd name="connsiteX3" fmla="*/ 4490357 w 4490357"/>
              <a:gd name="connsiteY3" fmla="*/ 1404257 h 1404257"/>
              <a:gd name="connsiteX4" fmla="*/ 122464 w 4490357"/>
              <a:gd name="connsiteY4" fmla="*/ 1396093 h 140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0357" h="1404257">
                <a:moveTo>
                  <a:pt x="122464" y="1396093"/>
                </a:moveTo>
                <a:lnTo>
                  <a:pt x="0" y="816429"/>
                </a:lnTo>
                <a:lnTo>
                  <a:pt x="4490357" y="0"/>
                </a:lnTo>
                <a:lnTo>
                  <a:pt x="4490357" y="1404257"/>
                </a:lnTo>
                <a:lnTo>
                  <a:pt x="122464" y="1396093"/>
                </a:lnTo>
                <a:close/>
              </a:path>
            </a:pathLst>
          </a:custGeom>
          <a:solidFill>
            <a:srgbClr val="3DB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/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2B219E-67CC-2547-ADE0-5359A6C4293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63175-88F8-C547-970F-4B70178F06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FA74B0-31D1-004B-BA4D-DEE23BFCB1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179" y="4695583"/>
            <a:ext cx="636005" cy="21946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11AFE56-117B-EE40-931F-C9D312C03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3" y="188488"/>
            <a:ext cx="4102894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22BEE65-AE70-E24F-BCF8-0410D7D222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4102894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972571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7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876C7850-A007-5B40-A5B3-5852C912E5BB}"/>
              </a:ext>
            </a:extLst>
          </p:cNvPr>
          <p:cNvSpPr/>
          <p:nvPr/>
        </p:nvSpPr>
        <p:spPr>
          <a:xfrm>
            <a:off x="1544393" y="1"/>
            <a:ext cx="4207476" cy="1261205"/>
          </a:xfrm>
          <a:custGeom>
            <a:avLst/>
            <a:gdLst>
              <a:gd name="connsiteX0" fmla="*/ 0 w 5609968"/>
              <a:gd name="connsiteY0" fmla="*/ 0 h 1705233"/>
              <a:gd name="connsiteX1" fmla="*/ 296563 w 5609968"/>
              <a:gd name="connsiteY1" fmla="*/ 1705233 h 1705233"/>
              <a:gd name="connsiteX2" fmla="*/ 5609968 w 5609968"/>
              <a:gd name="connsiteY2" fmla="*/ 774357 h 1705233"/>
              <a:gd name="connsiteX3" fmla="*/ 5609968 w 5609968"/>
              <a:gd name="connsiteY3" fmla="*/ 8238 h 1705233"/>
              <a:gd name="connsiteX4" fmla="*/ 0 w 5609968"/>
              <a:gd name="connsiteY4" fmla="*/ 0 h 1705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9968" h="1705233">
                <a:moveTo>
                  <a:pt x="0" y="0"/>
                </a:moveTo>
                <a:lnTo>
                  <a:pt x="296563" y="1705233"/>
                </a:lnTo>
                <a:lnTo>
                  <a:pt x="5609968" y="774357"/>
                </a:lnTo>
                <a:lnTo>
                  <a:pt x="5609968" y="8238"/>
                </a:lnTo>
                <a:lnTo>
                  <a:pt x="0" y="0"/>
                </a:lnTo>
                <a:close/>
              </a:path>
            </a:pathLst>
          </a:custGeom>
          <a:solidFill>
            <a:srgbClr val="3DB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107FED6B-8EA6-104A-A75A-1212B27543DB}"/>
              </a:ext>
            </a:extLst>
          </p:cNvPr>
          <p:cNvSpPr/>
          <p:nvPr/>
        </p:nvSpPr>
        <p:spPr>
          <a:xfrm>
            <a:off x="2375808" y="4096431"/>
            <a:ext cx="3367768" cy="1047070"/>
          </a:xfrm>
          <a:custGeom>
            <a:avLst/>
            <a:gdLst>
              <a:gd name="connsiteX0" fmla="*/ 122464 w 4490357"/>
              <a:gd name="connsiteY0" fmla="*/ 1396093 h 1404257"/>
              <a:gd name="connsiteX1" fmla="*/ 0 w 4490357"/>
              <a:gd name="connsiteY1" fmla="*/ 816429 h 1404257"/>
              <a:gd name="connsiteX2" fmla="*/ 4490357 w 4490357"/>
              <a:gd name="connsiteY2" fmla="*/ 0 h 1404257"/>
              <a:gd name="connsiteX3" fmla="*/ 4490357 w 4490357"/>
              <a:gd name="connsiteY3" fmla="*/ 1404257 h 1404257"/>
              <a:gd name="connsiteX4" fmla="*/ 122464 w 4490357"/>
              <a:gd name="connsiteY4" fmla="*/ 1396093 h 140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90357" h="1404257">
                <a:moveTo>
                  <a:pt x="122464" y="1396093"/>
                </a:moveTo>
                <a:lnTo>
                  <a:pt x="0" y="816429"/>
                </a:lnTo>
                <a:lnTo>
                  <a:pt x="4490357" y="0"/>
                </a:lnTo>
                <a:lnTo>
                  <a:pt x="4490357" y="1404257"/>
                </a:lnTo>
                <a:lnTo>
                  <a:pt x="122464" y="1396093"/>
                </a:lnTo>
                <a:close/>
              </a:path>
            </a:pathLst>
          </a:custGeom>
          <a:solidFill>
            <a:srgbClr val="3DB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3575" y="0"/>
            <a:ext cx="3400425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/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D1CB8E-7805-1747-8370-F4FE462360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4667C8-1C8B-B04B-A46A-E1814549ED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159" y="4696626"/>
            <a:ext cx="636005" cy="21946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D6E0A91-0069-F64E-8FB9-58302F832AE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5019765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8AC0E5F-E41C-5844-B883-88A423EEA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5322094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E5ACF444-2E0E-4246-8674-FABA497111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5322094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258279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8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8C7A55-4069-F344-96A3-B9C8E956508E}"/>
              </a:ext>
            </a:extLst>
          </p:cNvPr>
          <p:cNvGrpSpPr/>
          <p:nvPr/>
        </p:nvGrpSpPr>
        <p:grpSpPr>
          <a:xfrm>
            <a:off x="1544394" y="0"/>
            <a:ext cx="7599607" cy="5143500"/>
            <a:chOff x="2059191" y="0"/>
            <a:chExt cx="10132809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44D9742-7134-6444-BF69-6DEAA1198B43}"/>
                </a:ext>
              </a:extLst>
            </p:cNvPr>
            <p:cNvSpPr/>
            <p:nvPr userDrawn="1"/>
          </p:nvSpPr>
          <p:spPr>
            <a:xfrm>
              <a:off x="7262191" y="0"/>
              <a:ext cx="4929809" cy="6858000"/>
            </a:xfrm>
            <a:prstGeom prst="rect">
              <a:avLst/>
            </a:prstGeom>
            <a:solidFill>
              <a:srgbClr val="3DBE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0" b="0" i="0">
                <a:latin typeface="WT Gothic Light" pitchFamily="2" charset="77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76C7850-A007-5B40-A5B3-5852C912E5BB}"/>
                </a:ext>
              </a:extLst>
            </p:cNvPr>
            <p:cNvSpPr/>
            <p:nvPr userDrawn="1"/>
          </p:nvSpPr>
          <p:spPr>
            <a:xfrm>
              <a:off x="2059191" y="0"/>
              <a:ext cx="5609968" cy="1681607"/>
            </a:xfrm>
            <a:custGeom>
              <a:avLst/>
              <a:gdLst>
                <a:gd name="connsiteX0" fmla="*/ 0 w 5609968"/>
                <a:gd name="connsiteY0" fmla="*/ 0 h 1705233"/>
                <a:gd name="connsiteX1" fmla="*/ 296563 w 5609968"/>
                <a:gd name="connsiteY1" fmla="*/ 1705233 h 1705233"/>
                <a:gd name="connsiteX2" fmla="*/ 5609968 w 5609968"/>
                <a:gd name="connsiteY2" fmla="*/ 774357 h 1705233"/>
                <a:gd name="connsiteX3" fmla="*/ 5609968 w 5609968"/>
                <a:gd name="connsiteY3" fmla="*/ 8238 h 1705233"/>
                <a:gd name="connsiteX4" fmla="*/ 0 w 5609968"/>
                <a:gd name="connsiteY4" fmla="*/ 0 h 170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968" h="1705233">
                  <a:moveTo>
                    <a:pt x="0" y="0"/>
                  </a:moveTo>
                  <a:lnTo>
                    <a:pt x="296563" y="1705233"/>
                  </a:lnTo>
                  <a:lnTo>
                    <a:pt x="5609968" y="774357"/>
                  </a:lnTo>
                  <a:lnTo>
                    <a:pt x="5609968" y="8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BE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0" i="0">
                <a:latin typeface="WT Gothic Light" pitchFamily="2" charset="77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07FED6B-8EA6-104A-A75A-1212B27543DB}"/>
                </a:ext>
              </a:extLst>
            </p:cNvPr>
            <p:cNvSpPr/>
            <p:nvPr userDrawn="1"/>
          </p:nvSpPr>
          <p:spPr>
            <a:xfrm>
              <a:off x="3167743" y="5461907"/>
              <a:ext cx="4490357" cy="1396093"/>
            </a:xfrm>
            <a:custGeom>
              <a:avLst/>
              <a:gdLst>
                <a:gd name="connsiteX0" fmla="*/ 122464 w 4490357"/>
                <a:gd name="connsiteY0" fmla="*/ 1396093 h 1404257"/>
                <a:gd name="connsiteX1" fmla="*/ 0 w 4490357"/>
                <a:gd name="connsiteY1" fmla="*/ 816429 h 1404257"/>
                <a:gd name="connsiteX2" fmla="*/ 4490357 w 4490357"/>
                <a:gd name="connsiteY2" fmla="*/ 0 h 1404257"/>
                <a:gd name="connsiteX3" fmla="*/ 4490357 w 4490357"/>
                <a:gd name="connsiteY3" fmla="*/ 1404257 h 1404257"/>
                <a:gd name="connsiteX4" fmla="*/ 122464 w 4490357"/>
                <a:gd name="connsiteY4" fmla="*/ 1396093 h 140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0357" h="1404257">
                  <a:moveTo>
                    <a:pt x="122464" y="1396093"/>
                  </a:moveTo>
                  <a:lnTo>
                    <a:pt x="0" y="816429"/>
                  </a:lnTo>
                  <a:lnTo>
                    <a:pt x="4490357" y="0"/>
                  </a:lnTo>
                  <a:lnTo>
                    <a:pt x="4490357" y="1404257"/>
                  </a:lnTo>
                  <a:lnTo>
                    <a:pt x="122464" y="1396093"/>
                  </a:lnTo>
                  <a:close/>
                </a:path>
              </a:pathLst>
            </a:custGeom>
            <a:solidFill>
              <a:srgbClr val="3DBE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0" i="0">
                <a:latin typeface="WT Gothic Light" pitchFamily="2" charset="77"/>
              </a:endParaRPr>
            </a:p>
          </p:txBody>
        </p:sp>
      </p:grp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0AC71FA1-0DC5-1A44-8A87-D87F7B99C82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328309"/>
            <a:ext cx="4260056" cy="4486883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/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476FA-881F-BD45-8575-175800CF60E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7FCA90-33F3-FF48-810A-5FDCA3DBE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6705" y="4696626"/>
            <a:ext cx="636005" cy="219466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B16BE95-33B1-7245-AFDA-BA38243CCB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C329E28-3363-784E-91C3-95B3831475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415528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4A0DAE6-2EA3-8640-A21B-8A77A70502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4155281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49423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8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8C7A55-4069-F344-96A3-B9C8E956508E}"/>
              </a:ext>
            </a:extLst>
          </p:cNvPr>
          <p:cNvGrpSpPr/>
          <p:nvPr/>
        </p:nvGrpSpPr>
        <p:grpSpPr>
          <a:xfrm>
            <a:off x="1544394" y="0"/>
            <a:ext cx="7599607" cy="5143500"/>
            <a:chOff x="2059191" y="0"/>
            <a:chExt cx="10132809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44D9742-7134-6444-BF69-6DEAA1198B43}"/>
                </a:ext>
              </a:extLst>
            </p:cNvPr>
            <p:cNvSpPr/>
            <p:nvPr userDrawn="1"/>
          </p:nvSpPr>
          <p:spPr>
            <a:xfrm>
              <a:off x="7262191" y="0"/>
              <a:ext cx="4929809" cy="6858000"/>
            </a:xfrm>
            <a:prstGeom prst="rect">
              <a:avLst/>
            </a:prstGeom>
            <a:solidFill>
              <a:srgbClr val="3DBE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0" b="0" i="0">
                <a:latin typeface="WT Gothic Light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76C7850-A007-5B40-A5B3-5852C912E5BB}"/>
                </a:ext>
              </a:extLst>
            </p:cNvPr>
            <p:cNvSpPr/>
            <p:nvPr userDrawn="1"/>
          </p:nvSpPr>
          <p:spPr>
            <a:xfrm>
              <a:off x="2059191" y="0"/>
              <a:ext cx="5609968" cy="1681607"/>
            </a:xfrm>
            <a:custGeom>
              <a:avLst/>
              <a:gdLst>
                <a:gd name="connsiteX0" fmla="*/ 0 w 5609968"/>
                <a:gd name="connsiteY0" fmla="*/ 0 h 1705233"/>
                <a:gd name="connsiteX1" fmla="*/ 296563 w 5609968"/>
                <a:gd name="connsiteY1" fmla="*/ 1705233 h 1705233"/>
                <a:gd name="connsiteX2" fmla="*/ 5609968 w 5609968"/>
                <a:gd name="connsiteY2" fmla="*/ 774357 h 1705233"/>
                <a:gd name="connsiteX3" fmla="*/ 5609968 w 5609968"/>
                <a:gd name="connsiteY3" fmla="*/ 8238 h 1705233"/>
                <a:gd name="connsiteX4" fmla="*/ 0 w 5609968"/>
                <a:gd name="connsiteY4" fmla="*/ 0 h 170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968" h="1705233">
                  <a:moveTo>
                    <a:pt x="0" y="0"/>
                  </a:moveTo>
                  <a:lnTo>
                    <a:pt x="296563" y="1705233"/>
                  </a:lnTo>
                  <a:lnTo>
                    <a:pt x="5609968" y="774357"/>
                  </a:lnTo>
                  <a:lnTo>
                    <a:pt x="5609968" y="8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BE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0" i="0">
                <a:latin typeface="WT Gothic Light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07FED6B-8EA6-104A-A75A-1212B27543DB}"/>
                </a:ext>
              </a:extLst>
            </p:cNvPr>
            <p:cNvSpPr/>
            <p:nvPr userDrawn="1"/>
          </p:nvSpPr>
          <p:spPr>
            <a:xfrm>
              <a:off x="3167743" y="5461907"/>
              <a:ext cx="4490357" cy="1396093"/>
            </a:xfrm>
            <a:custGeom>
              <a:avLst/>
              <a:gdLst>
                <a:gd name="connsiteX0" fmla="*/ 122464 w 4490357"/>
                <a:gd name="connsiteY0" fmla="*/ 1396093 h 1404257"/>
                <a:gd name="connsiteX1" fmla="*/ 0 w 4490357"/>
                <a:gd name="connsiteY1" fmla="*/ 816429 h 1404257"/>
                <a:gd name="connsiteX2" fmla="*/ 4490357 w 4490357"/>
                <a:gd name="connsiteY2" fmla="*/ 0 h 1404257"/>
                <a:gd name="connsiteX3" fmla="*/ 4490357 w 4490357"/>
                <a:gd name="connsiteY3" fmla="*/ 1404257 h 1404257"/>
                <a:gd name="connsiteX4" fmla="*/ 122464 w 4490357"/>
                <a:gd name="connsiteY4" fmla="*/ 1396093 h 140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0357" h="1404257">
                  <a:moveTo>
                    <a:pt x="122464" y="1396093"/>
                  </a:moveTo>
                  <a:lnTo>
                    <a:pt x="0" y="816429"/>
                  </a:lnTo>
                  <a:lnTo>
                    <a:pt x="4490357" y="0"/>
                  </a:lnTo>
                  <a:lnTo>
                    <a:pt x="4490357" y="1404257"/>
                  </a:lnTo>
                  <a:lnTo>
                    <a:pt x="122464" y="1396093"/>
                  </a:lnTo>
                  <a:close/>
                </a:path>
              </a:pathLst>
            </a:custGeom>
            <a:solidFill>
              <a:srgbClr val="3DBE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0" i="0">
                <a:latin typeface="WT Gothic Light" pitchFamily="2" charset="77"/>
                <a:cs typeface="Arial" panose="020B0604020202020204" pitchFamily="34" charset="0"/>
              </a:endParaRPr>
            </a:p>
          </p:txBody>
        </p:sp>
      </p:grp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D02E40CC-CE21-A848-861C-10BC87CD8AB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3575" y="328309"/>
            <a:ext cx="3088481" cy="4486883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774E4-434B-ED4D-B821-524A5B689D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7FCA90-33F3-FF48-810A-5FDCA3DBE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6705" y="4695583"/>
            <a:ext cx="636005" cy="219466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E19B4D0-1D12-C54D-9740-1D7AE151CB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6489DF3-8EF2-E342-9F4A-5DF028B57A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535543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7A825A09-644E-774D-8933-DBD6F1779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5355431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42021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9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8C7A55-4069-F344-96A3-B9C8E956508E}"/>
              </a:ext>
            </a:extLst>
          </p:cNvPr>
          <p:cNvGrpSpPr/>
          <p:nvPr/>
        </p:nvGrpSpPr>
        <p:grpSpPr>
          <a:xfrm>
            <a:off x="1544394" y="0"/>
            <a:ext cx="7599607" cy="5143500"/>
            <a:chOff x="2059191" y="0"/>
            <a:chExt cx="10132809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44D9742-7134-6444-BF69-6DEAA1198B43}"/>
                </a:ext>
              </a:extLst>
            </p:cNvPr>
            <p:cNvSpPr/>
            <p:nvPr userDrawn="1"/>
          </p:nvSpPr>
          <p:spPr>
            <a:xfrm>
              <a:off x="7262191" y="0"/>
              <a:ext cx="4929809" cy="6858000"/>
            </a:xfrm>
            <a:prstGeom prst="rect">
              <a:avLst/>
            </a:prstGeom>
            <a:solidFill>
              <a:srgbClr val="3DBE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0" b="0" i="0">
                <a:latin typeface="WT Gothic Light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76C7850-A007-5B40-A5B3-5852C912E5BB}"/>
                </a:ext>
              </a:extLst>
            </p:cNvPr>
            <p:cNvSpPr/>
            <p:nvPr userDrawn="1"/>
          </p:nvSpPr>
          <p:spPr>
            <a:xfrm>
              <a:off x="2059191" y="0"/>
              <a:ext cx="5609968" cy="1681607"/>
            </a:xfrm>
            <a:custGeom>
              <a:avLst/>
              <a:gdLst>
                <a:gd name="connsiteX0" fmla="*/ 0 w 5609968"/>
                <a:gd name="connsiteY0" fmla="*/ 0 h 1705233"/>
                <a:gd name="connsiteX1" fmla="*/ 296563 w 5609968"/>
                <a:gd name="connsiteY1" fmla="*/ 1705233 h 1705233"/>
                <a:gd name="connsiteX2" fmla="*/ 5609968 w 5609968"/>
                <a:gd name="connsiteY2" fmla="*/ 774357 h 1705233"/>
                <a:gd name="connsiteX3" fmla="*/ 5609968 w 5609968"/>
                <a:gd name="connsiteY3" fmla="*/ 8238 h 1705233"/>
                <a:gd name="connsiteX4" fmla="*/ 0 w 5609968"/>
                <a:gd name="connsiteY4" fmla="*/ 0 h 170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968" h="1705233">
                  <a:moveTo>
                    <a:pt x="0" y="0"/>
                  </a:moveTo>
                  <a:lnTo>
                    <a:pt x="296563" y="1705233"/>
                  </a:lnTo>
                  <a:lnTo>
                    <a:pt x="5609968" y="774357"/>
                  </a:lnTo>
                  <a:lnTo>
                    <a:pt x="5609968" y="8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BE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0" i="0">
                <a:latin typeface="WT Gothic Light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07FED6B-8EA6-104A-A75A-1212B27543DB}"/>
                </a:ext>
              </a:extLst>
            </p:cNvPr>
            <p:cNvSpPr/>
            <p:nvPr userDrawn="1"/>
          </p:nvSpPr>
          <p:spPr>
            <a:xfrm>
              <a:off x="3167743" y="5461907"/>
              <a:ext cx="4490357" cy="1396093"/>
            </a:xfrm>
            <a:custGeom>
              <a:avLst/>
              <a:gdLst>
                <a:gd name="connsiteX0" fmla="*/ 122464 w 4490357"/>
                <a:gd name="connsiteY0" fmla="*/ 1396093 h 1404257"/>
                <a:gd name="connsiteX1" fmla="*/ 0 w 4490357"/>
                <a:gd name="connsiteY1" fmla="*/ 816429 h 1404257"/>
                <a:gd name="connsiteX2" fmla="*/ 4490357 w 4490357"/>
                <a:gd name="connsiteY2" fmla="*/ 0 h 1404257"/>
                <a:gd name="connsiteX3" fmla="*/ 4490357 w 4490357"/>
                <a:gd name="connsiteY3" fmla="*/ 1404257 h 1404257"/>
                <a:gd name="connsiteX4" fmla="*/ 122464 w 4490357"/>
                <a:gd name="connsiteY4" fmla="*/ 1396093 h 140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0357" h="1404257">
                  <a:moveTo>
                    <a:pt x="122464" y="1396093"/>
                  </a:moveTo>
                  <a:lnTo>
                    <a:pt x="0" y="816429"/>
                  </a:lnTo>
                  <a:lnTo>
                    <a:pt x="4490357" y="0"/>
                  </a:lnTo>
                  <a:lnTo>
                    <a:pt x="4490357" y="1404257"/>
                  </a:lnTo>
                  <a:lnTo>
                    <a:pt x="122464" y="1396093"/>
                  </a:lnTo>
                  <a:close/>
                </a:path>
              </a:pathLst>
            </a:custGeom>
            <a:solidFill>
              <a:srgbClr val="3DBE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0" i="0">
                <a:latin typeface="WT Gothic Light" pitchFamily="2" charset="77"/>
                <a:cs typeface="Arial" panose="020B0604020202020204" pitchFamily="34" charset="0"/>
              </a:endParaRPr>
            </a:p>
          </p:txBody>
        </p:sp>
      </p:grp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5B163F09-B6BD-9F42-83B3-8CD7572320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06006" y="328309"/>
            <a:ext cx="1916700" cy="1254344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86FC1273-10CC-FA47-A65D-A4B55984D4E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0" y="328309"/>
            <a:ext cx="2252663" cy="1254344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C3D3ED77-B11E-124E-9FF6-7FF8E84300E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0" y="1674935"/>
            <a:ext cx="2033868" cy="3147119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C620FC5C-931F-374C-920A-F681892A9A7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699533" y="1674935"/>
            <a:ext cx="2144583" cy="1622180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95B61FB2-9B55-A548-B5E9-A92F1CD6A72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99533" y="3395140"/>
            <a:ext cx="2144583" cy="1420051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F683F-2159-A642-BF06-8FE7835EA62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97FCA90-33F3-FF48-810A-5FDCA3DBED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159" y="4696626"/>
            <a:ext cx="636005" cy="219466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77DF457-521F-464E-AB04-D0245110EAE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DC21736-2127-F346-BB67-3D9A2D17DF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4207476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2D610204-2466-D74A-8A81-A6ECA4E760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5" y="333421"/>
            <a:ext cx="420747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19187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Custom Layout">
    <p:bg>
      <p:bgPr>
        <a:solidFill>
          <a:srgbClr val="3DBE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FAF1394F-C085-364A-A89F-1436F5367BB3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4F91-19EF-1045-82B6-F01183FC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3B547-A00A-CD40-B5C2-38F16346DE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31AEAF8-99CC-CC4C-9F19-609836972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EBA2D53-5F7B-8542-83A1-9F4B93CF31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F1C169-7BFC-4A42-A21D-0BBD65D688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78605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Custom Layout">
    <p:bg>
      <p:bgPr>
        <a:solidFill>
          <a:srgbClr val="3DBE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FAF1394F-C085-364A-A89F-1436F5367BB3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D022DE-1646-7F46-96B6-F6A298685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A2CF24-88EC-3C4C-90F6-0551D525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77559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Custom Layout">
    <p:bg>
      <p:bgPr>
        <a:solidFill>
          <a:srgbClr val="3DBE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083BE9B-C6A7-E340-8D58-B99196B3BF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83277" y="2945792"/>
            <a:ext cx="2377443" cy="182469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20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358ED1F-9EE8-4444-A6EC-B1FF26BE3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6021" y="1683833"/>
            <a:ext cx="7291955" cy="1187828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algn="ctr">
              <a:defRPr sz="3000" b="0" i="0" cap="none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GB"/>
              <a:t>”Quote”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2C85EE-BBAA-C143-B792-0A366553641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F486CF-B385-D34F-ADA1-15244B5696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9004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1_Custom Layout">
    <p:bg>
      <p:bgPr>
        <a:solidFill>
          <a:srgbClr val="3DBE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9C151421-6DA3-464D-9F41-75F78B3A863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15617" y="1768580"/>
            <a:ext cx="2623100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5F99C84-181C-D343-B4E3-D6623C1554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" y="1776029"/>
            <a:ext cx="995516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23D2F463-102C-7240-B057-9AFDC0F234D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115617" y="2393083"/>
            <a:ext cx="2623100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5879942-9345-4547-B4C7-CD3F07AD15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" y="2400532"/>
            <a:ext cx="995516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7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/>
              <a:t>00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1BDBF536-5EE4-AB48-8D56-20A15E11C10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115617" y="3017585"/>
            <a:ext cx="2623100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F52B2D4-5BA6-414C-9121-649339863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2332" y="3025034"/>
            <a:ext cx="713184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86BBB35D-54DE-9147-B923-32265BFBCB6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300662" y="1761131"/>
            <a:ext cx="2641345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DE74E86-025B-0742-9F12-C60DDEDFB2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67893" y="1768580"/>
            <a:ext cx="812669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3F3F9C8F-D6D2-6A47-ACA4-B4220A4AF6C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300662" y="2385634"/>
            <a:ext cx="2641345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EC133741-EFCA-DE4E-9A64-682A8DE67D0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67893" y="2393083"/>
            <a:ext cx="812669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7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/>
              <a:t>00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038DEC7E-73C2-FC4B-AEAF-5825E2DFA3F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300662" y="3010136"/>
            <a:ext cx="2641345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A8E0F77F-D271-C844-AD47-4152A48DEE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67893" y="3017585"/>
            <a:ext cx="812669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66701C-66AB-1F46-8A8A-3954E180D8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F23E1243-0775-2746-A04D-199124635B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6F40534-C5C6-0343-9F34-DBDE3DFDA3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D6A9F88-3610-3D46-B6E4-6459ADB55B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658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Flat colour">
    <p:bg>
      <p:bgPr>
        <a:solidFill>
          <a:srgbClr val="183E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47A4DF3-4DC1-1247-A94D-E8CCA03EAC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59410" y="-12326"/>
            <a:ext cx="7302799" cy="5158237"/>
          </a:xfrm>
          <a:custGeom>
            <a:avLst/>
            <a:gdLst>
              <a:gd name="connsiteX0" fmla="*/ 0 w 9696450"/>
              <a:gd name="connsiteY0" fmla="*/ 0 h 6858000"/>
              <a:gd name="connsiteX1" fmla="*/ 9696450 w 9696450"/>
              <a:gd name="connsiteY1" fmla="*/ 0 h 6858000"/>
              <a:gd name="connsiteX2" fmla="*/ 9696450 w 9696450"/>
              <a:gd name="connsiteY2" fmla="*/ 6858000 h 6858000"/>
              <a:gd name="connsiteX3" fmla="*/ 0 w 9696450"/>
              <a:gd name="connsiteY3" fmla="*/ 6858000 h 6858000"/>
              <a:gd name="connsiteX4" fmla="*/ 0 w 9696450"/>
              <a:gd name="connsiteY4" fmla="*/ 0 h 6858000"/>
              <a:gd name="connsiteX0" fmla="*/ 0 w 9696450"/>
              <a:gd name="connsiteY0" fmla="*/ 0 h 6858000"/>
              <a:gd name="connsiteX1" fmla="*/ 9696450 w 9696450"/>
              <a:gd name="connsiteY1" fmla="*/ 0 h 6858000"/>
              <a:gd name="connsiteX2" fmla="*/ 9696450 w 9696450"/>
              <a:gd name="connsiteY2" fmla="*/ 6858000 h 6858000"/>
              <a:gd name="connsiteX3" fmla="*/ 1022888 w 9696450"/>
              <a:gd name="connsiteY3" fmla="*/ 5850610 h 6858000"/>
              <a:gd name="connsiteX4" fmla="*/ 0 w 9696450"/>
              <a:gd name="connsiteY4" fmla="*/ 0 h 6858000"/>
              <a:gd name="connsiteX0" fmla="*/ 0 w 9696450"/>
              <a:gd name="connsiteY0" fmla="*/ 0 h 6858000"/>
              <a:gd name="connsiteX1" fmla="*/ 9696450 w 9696450"/>
              <a:gd name="connsiteY1" fmla="*/ 0 h 6858000"/>
              <a:gd name="connsiteX2" fmla="*/ 9696450 w 9696450"/>
              <a:gd name="connsiteY2" fmla="*/ 6858000 h 6858000"/>
              <a:gd name="connsiteX3" fmla="*/ 1022888 w 9696450"/>
              <a:gd name="connsiteY3" fmla="*/ 5850610 h 6858000"/>
              <a:gd name="connsiteX4" fmla="*/ 0 w 9696450"/>
              <a:gd name="connsiteY4" fmla="*/ 0 h 6858000"/>
              <a:gd name="connsiteX0" fmla="*/ 0 w 9711948"/>
              <a:gd name="connsiteY0" fmla="*/ 0 h 6904495"/>
              <a:gd name="connsiteX1" fmla="*/ 9696450 w 9711948"/>
              <a:gd name="connsiteY1" fmla="*/ 0 h 6904495"/>
              <a:gd name="connsiteX2" fmla="*/ 9711948 w 9711948"/>
              <a:gd name="connsiteY2" fmla="*/ 6904495 h 6904495"/>
              <a:gd name="connsiteX3" fmla="*/ 1022888 w 9711948"/>
              <a:gd name="connsiteY3" fmla="*/ 5850610 h 6904495"/>
              <a:gd name="connsiteX4" fmla="*/ 0 w 9711948"/>
              <a:gd name="connsiteY4" fmla="*/ 0 h 6904495"/>
              <a:gd name="connsiteX0" fmla="*/ 0 w 9711948"/>
              <a:gd name="connsiteY0" fmla="*/ 0 h 6904495"/>
              <a:gd name="connsiteX1" fmla="*/ 9696450 w 9711948"/>
              <a:gd name="connsiteY1" fmla="*/ 0 h 6904495"/>
              <a:gd name="connsiteX2" fmla="*/ 9711948 w 9711948"/>
              <a:gd name="connsiteY2" fmla="*/ 6904495 h 6904495"/>
              <a:gd name="connsiteX3" fmla="*/ 1022888 w 9711948"/>
              <a:gd name="connsiteY3" fmla="*/ 5850610 h 6904495"/>
              <a:gd name="connsiteX4" fmla="*/ 0 w 9711948"/>
              <a:gd name="connsiteY4" fmla="*/ 0 h 6904495"/>
              <a:gd name="connsiteX0" fmla="*/ 0 w 9711948"/>
              <a:gd name="connsiteY0" fmla="*/ 0 h 7174477"/>
              <a:gd name="connsiteX1" fmla="*/ 9696450 w 9711948"/>
              <a:gd name="connsiteY1" fmla="*/ 0 h 7174477"/>
              <a:gd name="connsiteX2" fmla="*/ 9711948 w 9711948"/>
              <a:gd name="connsiteY2" fmla="*/ 6904495 h 7174477"/>
              <a:gd name="connsiteX3" fmla="*/ 6865426 w 9711948"/>
              <a:gd name="connsiteY3" fmla="*/ 5780868 h 7174477"/>
              <a:gd name="connsiteX4" fmla="*/ 1022888 w 9711948"/>
              <a:gd name="connsiteY4" fmla="*/ 5850610 h 7174477"/>
              <a:gd name="connsiteX5" fmla="*/ 0 w 9711948"/>
              <a:gd name="connsiteY5" fmla="*/ 0 h 7174477"/>
              <a:gd name="connsiteX0" fmla="*/ 0 w 9711948"/>
              <a:gd name="connsiteY0" fmla="*/ 0 h 7094962"/>
              <a:gd name="connsiteX1" fmla="*/ 9696450 w 9711948"/>
              <a:gd name="connsiteY1" fmla="*/ 0 h 7094962"/>
              <a:gd name="connsiteX2" fmla="*/ 9711948 w 9711948"/>
              <a:gd name="connsiteY2" fmla="*/ 6904495 h 7094962"/>
              <a:gd name="connsiteX3" fmla="*/ 7795324 w 9711948"/>
              <a:gd name="connsiteY3" fmla="*/ 4695986 h 7094962"/>
              <a:gd name="connsiteX4" fmla="*/ 1022888 w 9711948"/>
              <a:gd name="connsiteY4" fmla="*/ 5850610 h 7094962"/>
              <a:gd name="connsiteX5" fmla="*/ 0 w 9711948"/>
              <a:gd name="connsiteY5" fmla="*/ 0 h 7094962"/>
              <a:gd name="connsiteX0" fmla="*/ 0 w 9711948"/>
              <a:gd name="connsiteY0" fmla="*/ 0 h 7094962"/>
              <a:gd name="connsiteX1" fmla="*/ 9696450 w 9711948"/>
              <a:gd name="connsiteY1" fmla="*/ 0 h 7094962"/>
              <a:gd name="connsiteX2" fmla="*/ 9711948 w 9711948"/>
              <a:gd name="connsiteY2" fmla="*/ 6904495 h 7094962"/>
              <a:gd name="connsiteX3" fmla="*/ 7795324 w 9711948"/>
              <a:gd name="connsiteY3" fmla="*/ 4695986 h 7094962"/>
              <a:gd name="connsiteX4" fmla="*/ 1022888 w 9711948"/>
              <a:gd name="connsiteY4" fmla="*/ 5850610 h 7094962"/>
              <a:gd name="connsiteX5" fmla="*/ 0 w 9711948"/>
              <a:gd name="connsiteY5" fmla="*/ 0 h 7094962"/>
              <a:gd name="connsiteX0" fmla="*/ 0 w 9711948"/>
              <a:gd name="connsiteY0" fmla="*/ 0 h 7087610"/>
              <a:gd name="connsiteX1" fmla="*/ 9696450 w 9711948"/>
              <a:gd name="connsiteY1" fmla="*/ 0 h 7087610"/>
              <a:gd name="connsiteX2" fmla="*/ 9711948 w 9711948"/>
              <a:gd name="connsiteY2" fmla="*/ 6904495 h 7087610"/>
              <a:gd name="connsiteX3" fmla="*/ 7795324 w 9711948"/>
              <a:gd name="connsiteY3" fmla="*/ 4695986 h 7087610"/>
              <a:gd name="connsiteX4" fmla="*/ 1022888 w 9711948"/>
              <a:gd name="connsiteY4" fmla="*/ 5850610 h 7087610"/>
              <a:gd name="connsiteX5" fmla="*/ 0 w 9711948"/>
              <a:gd name="connsiteY5" fmla="*/ 0 h 7087610"/>
              <a:gd name="connsiteX0" fmla="*/ 0 w 9711948"/>
              <a:gd name="connsiteY0" fmla="*/ 0 h 7087610"/>
              <a:gd name="connsiteX1" fmla="*/ 9696450 w 9711948"/>
              <a:gd name="connsiteY1" fmla="*/ 0 h 7087610"/>
              <a:gd name="connsiteX2" fmla="*/ 9711948 w 9711948"/>
              <a:gd name="connsiteY2" fmla="*/ 6904495 h 7087610"/>
              <a:gd name="connsiteX3" fmla="*/ 7795324 w 9711948"/>
              <a:gd name="connsiteY3" fmla="*/ 4695986 h 7087610"/>
              <a:gd name="connsiteX4" fmla="*/ 1022888 w 9711948"/>
              <a:gd name="connsiteY4" fmla="*/ 5850610 h 7087610"/>
              <a:gd name="connsiteX5" fmla="*/ 0 w 9711948"/>
              <a:gd name="connsiteY5" fmla="*/ 0 h 7087610"/>
              <a:gd name="connsiteX0" fmla="*/ 0 w 9711948"/>
              <a:gd name="connsiteY0" fmla="*/ 0 h 7085403"/>
              <a:gd name="connsiteX1" fmla="*/ 9696450 w 9711948"/>
              <a:gd name="connsiteY1" fmla="*/ 0 h 7085403"/>
              <a:gd name="connsiteX2" fmla="*/ 9711948 w 9711948"/>
              <a:gd name="connsiteY2" fmla="*/ 6904495 h 7085403"/>
              <a:gd name="connsiteX3" fmla="*/ 7702335 w 9711948"/>
              <a:gd name="connsiteY3" fmla="*/ 4649491 h 7085403"/>
              <a:gd name="connsiteX4" fmla="*/ 1022888 w 9711948"/>
              <a:gd name="connsiteY4" fmla="*/ 5850610 h 7085403"/>
              <a:gd name="connsiteX5" fmla="*/ 0 w 9711948"/>
              <a:gd name="connsiteY5" fmla="*/ 0 h 7085403"/>
              <a:gd name="connsiteX0" fmla="*/ 0 w 9711948"/>
              <a:gd name="connsiteY0" fmla="*/ 0 h 7085403"/>
              <a:gd name="connsiteX1" fmla="*/ 9696450 w 9711948"/>
              <a:gd name="connsiteY1" fmla="*/ 0 h 7085403"/>
              <a:gd name="connsiteX2" fmla="*/ 9711948 w 9711948"/>
              <a:gd name="connsiteY2" fmla="*/ 6904495 h 7085403"/>
              <a:gd name="connsiteX3" fmla="*/ 7717834 w 9711948"/>
              <a:gd name="connsiteY3" fmla="*/ 4649491 h 7085403"/>
              <a:gd name="connsiteX4" fmla="*/ 1022888 w 9711948"/>
              <a:gd name="connsiteY4" fmla="*/ 5850610 h 7085403"/>
              <a:gd name="connsiteX5" fmla="*/ 0 w 9711948"/>
              <a:gd name="connsiteY5" fmla="*/ 0 h 7085403"/>
              <a:gd name="connsiteX0" fmla="*/ 0 w 9711948"/>
              <a:gd name="connsiteY0" fmla="*/ 0 h 7295723"/>
              <a:gd name="connsiteX1" fmla="*/ 9696450 w 9711948"/>
              <a:gd name="connsiteY1" fmla="*/ 0 h 7295723"/>
              <a:gd name="connsiteX2" fmla="*/ 9711948 w 9711948"/>
              <a:gd name="connsiteY2" fmla="*/ 6904495 h 7295723"/>
              <a:gd name="connsiteX3" fmla="*/ 8632233 w 9711948"/>
              <a:gd name="connsiteY3" fmla="*/ 6245818 h 7295723"/>
              <a:gd name="connsiteX4" fmla="*/ 7717834 w 9711948"/>
              <a:gd name="connsiteY4" fmla="*/ 4649491 h 7295723"/>
              <a:gd name="connsiteX5" fmla="*/ 1022888 w 9711948"/>
              <a:gd name="connsiteY5" fmla="*/ 5850610 h 7295723"/>
              <a:gd name="connsiteX6" fmla="*/ 0 w 9711948"/>
              <a:gd name="connsiteY6" fmla="*/ 0 h 7295723"/>
              <a:gd name="connsiteX0" fmla="*/ 0 w 9711948"/>
              <a:gd name="connsiteY0" fmla="*/ 0 h 7449234"/>
              <a:gd name="connsiteX1" fmla="*/ 9696450 w 9711948"/>
              <a:gd name="connsiteY1" fmla="*/ 0 h 7449234"/>
              <a:gd name="connsiteX2" fmla="*/ 9711948 w 9711948"/>
              <a:gd name="connsiteY2" fmla="*/ 6904495 h 7449234"/>
              <a:gd name="connsiteX3" fmla="*/ 8213779 w 9711948"/>
              <a:gd name="connsiteY3" fmla="*/ 6865750 h 7449234"/>
              <a:gd name="connsiteX4" fmla="*/ 7717834 w 9711948"/>
              <a:gd name="connsiteY4" fmla="*/ 4649491 h 7449234"/>
              <a:gd name="connsiteX5" fmla="*/ 1022888 w 9711948"/>
              <a:gd name="connsiteY5" fmla="*/ 5850610 h 7449234"/>
              <a:gd name="connsiteX6" fmla="*/ 0 w 9711948"/>
              <a:gd name="connsiteY6" fmla="*/ 0 h 7449234"/>
              <a:gd name="connsiteX0" fmla="*/ 0 w 9711948"/>
              <a:gd name="connsiteY0" fmla="*/ 0 h 7449234"/>
              <a:gd name="connsiteX1" fmla="*/ 9696450 w 9711948"/>
              <a:gd name="connsiteY1" fmla="*/ 0 h 7449234"/>
              <a:gd name="connsiteX2" fmla="*/ 9711948 w 9711948"/>
              <a:gd name="connsiteY2" fmla="*/ 6904495 h 7449234"/>
              <a:gd name="connsiteX3" fmla="*/ 8213779 w 9711948"/>
              <a:gd name="connsiteY3" fmla="*/ 6865750 h 7449234"/>
              <a:gd name="connsiteX4" fmla="*/ 7717834 w 9711948"/>
              <a:gd name="connsiteY4" fmla="*/ 4649491 h 7449234"/>
              <a:gd name="connsiteX5" fmla="*/ 1022888 w 9711948"/>
              <a:gd name="connsiteY5" fmla="*/ 5850610 h 7449234"/>
              <a:gd name="connsiteX6" fmla="*/ 0 w 9711948"/>
              <a:gd name="connsiteY6" fmla="*/ 0 h 744923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717834 w 9711948"/>
              <a:gd name="connsiteY4" fmla="*/ 4649491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717834 w 9711948"/>
              <a:gd name="connsiteY4" fmla="*/ 4649491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862213 w 9711948"/>
              <a:gd name="connsiteY4" fmla="*/ 4633449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862213 w 9711948"/>
              <a:gd name="connsiteY4" fmla="*/ 4633449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798045 w 9711948"/>
              <a:gd name="connsiteY4" fmla="*/ 4649491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7033"/>
              <a:gd name="connsiteX1" fmla="*/ 9696450 w 9711948"/>
              <a:gd name="connsiteY1" fmla="*/ 0 h 7347033"/>
              <a:gd name="connsiteX2" fmla="*/ 9711948 w 9711948"/>
              <a:gd name="connsiteY2" fmla="*/ 6904495 h 7347033"/>
              <a:gd name="connsiteX3" fmla="*/ 8181695 w 9711948"/>
              <a:gd name="connsiteY3" fmla="*/ 6873771 h 7347033"/>
              <a:gd name="connsiteX4" fmla="*/ 7798045 w 9711948"/>
              <a:gd name="connsiteY4" fmla="*/ 4649491 h 7347033"/>
              <a:gd name="connsiteX5" fmla="*/ 1022888 w 9711948"/>
              <a:gd name="connsiteY5" fmla="*/ 5850610 h 7347033"/>
              <a:gd name="connsiteX6" fmla="*/ 0 w 9711948"/>
              <a:gd name="connsiteY6" fmla="*/ 0 h 7347033"/>
              <a:gd name="connsiteX0" fmla="*/ 0 w 9711948"/>
              <a:gd name="connsiteY0" fmla="*/ 0 h 7347033"/>
              <a:gd name="connsiteX1" fmla="*/ 9696450 w 9711948"/>
              <a:gd name="connsiteY1" fmla="*/ 0 h 7347033"/>
              <a:gd name="connsiteX2" fmla="*/ 9711948 w 9711948"/>
              <a:gd name="connsiteY2" fmla="*/ 6904495 h 7347033"/>
              <a:gd name="connsiteX3" fmla="*/ 8181695 w 9711948"/>
              <a:gd name="connsiteY3" fmla="*/ 6873771 h 7347033"/>
              <a:gd name="connsiteX4" fmla="*/ 7798045 w 9711948"/>
              <a:gd name="connsiteY4" fmla="*/ 4649491 h 7347033"/>
              <a:gd name="connsiteX5" fmla="*/ 1022888 w 9711948"/>
              <a:gd name="connsiteY5" fmla="*/ 5850610 h 7347033"/>
              <a:gd name="connsiteX6" fmla="*/ 0 w 9711948"/>
              <a:gd name="connsiteY6" fmla="*/ 0 h 7347033"/>
              <a:gd name="connsiteX0" fmla="*/ 0 w 9711948"/>
              <a:gd name="connsiteY0" fmla="*/ 0 h 7347033"/>
              <a:gd name="connsiteX1" fmla="*/ 9696450 w 9711948"/>
              <a:gd name="connsiteY1" fmla="*/ 0 h 7347033"/>
              <a:gd name="connsiteX2" fmla="*/ 9711948 w 9711948"/>
              <a:gd name="connsiteY2" fmla="*/ 6904495 h 7347033"/>
              <a:gd name="connsiteX3" fmla="*/ 8181695 w 9711948"/>
              <a:gd name="connsiteY3" fmla="*/ 6873771 h 7347033"/>
              <a:gd name="connsiteX4" fmla="*/ 7765961 w 9711948"/>
              <a:gd name="connsiteY4" fmla="*/ 4649491 h 7347033"/>
              <a:gd name="connsiteX5" fmla="*/ 1022888 w 9711948"/>
              <a:gd name="connsiteY5" fmla="*/ 5850610 h 7347033"/>
              <a:gd name="connsiteX6" fmla="*/ 0 w 9711948"/>
              <a:gd name="connsiteY6" fmla="*/ 0 h 7347033"/>
              <a:gd name="connsiteX0" fmla="*/ 0 w 9712514"/>
              <a:gd name="connsiteY0" fmla="*/ 0 h 6905538"/>
              <a:gd name="connsiteX1" fmla="*/ 9696450 w 9712514"/>
              <a:gd name="connsiteY1" fmla="*/ 0 h 6905538"/>
              <a:gd name="connsiteX2" fmla="*/ 9711948 w 9712514"/>
              <a:gd name="connsiteY2" fmla="*/ 6904495 h 6905538"/>
              <a:gd name="connsiteX3" fmla="*/ 8181695 w 9712514"/>
              <a:gd name="connsiteY3" fmla="*/ 6873771 h 6905538"/>
              <a:gd name="connsiteX4" fmla="*/ 7765961 w 9712514"/>
              <a:gd name="connsiteY4" fmla="*/ 4649491 h 6905538"/>
              <a:gd name="connsiteX5" fmla="*/ 1022888 w 9712514"/>
              <a:gd name="connsiteY5" fmla="*/ 5850610 h 6905538"/>
              <a:gd name="connsiteX6" fmla="*/ 0 w 9712514"/>
              <a:gd name="connsiteY6" fmla="*/ 0 h 6905538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22888 w 9712508"/>
              <a:gd name="connsiteY5" fmla="*/ 5850610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22888 w 9712508"/>
              <a:gd name="connsiteY5" fmla="*/ 5850610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60998 w 9712508"/>
              <a:gd name="connsiteY5" fmla="*/ 5901769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60998 w 9712508"/>
              <a:gd name="connsiteY5" fmla="*/ 5901769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60998 w 9712508"/>
              <a:gd name="connsiteY5" fmla="*/ 5901769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22888 w 9712508"/>
              <a:gd name="connsiteY5" fmla="*/ 5927348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22888 w 9712508"/>
              <a:gd name="connsiteY5" fmla="*/ 5927348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35591 w 9712508"/>
              <a:gd name="connsiteY5" fmla="*/ 5773872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75489 w 9712508"/>
              <a:gd name="connsiteY4" fmla="*/ 4623912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72313 w 9712508"/>
              <a:gd name="connsiteY4" fmla="*/ 4668676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72313 w 9712508"/>
              <a:gd name="connsiteY4" fmla="*/ 4668676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31"/>
              <a:gd name="connsiteY0" fmla="*/ 0 h 6905880"/>
              <a:gd name="connsiteX1" fmla="*/ 9696450 w 9712531"/>
              <a:gd name="connsiteY1" fmla="*/ 0 h 6905880"/>
              <a:gd name="connsiteX2" fmla="*/ 9711948 w 9712531"/>
              <a:gd name="connsiteY2" fmla="*/ 6904495 h 6905880"/>
              <a:gd name="connsiteX3" fmla="*/ 8228884 w 9712531"/>
              <a:gd name="connsiteY3" fmla="*/ 6900034 h 6905880"/>
              <a:gd name="connsiteX4" fmla="*/ 7772313 w 9712531"/>
              <a:gd name="connsiteY4" fmla="*/ 4668676 h 6905880"/>
              <a:gd name="connsiteX5" fmla="*/ 1016536 w 9712531"/>
              <a:gd name="connsiteY5" fmla="*/ 5869795 h 6905880"/>
              <a:gd name="connsiteX6" fmla="*/ 0 w 9712531"/>
              <a:gd name="connsiteY6" fmla="*/ 0 h 6905880"/>
              <a:gd name="connsiteX0" fmla="*/ 0 w 9712508"/>
              <a:gd name="connsiteY0" fmla="*/ 0 h 6909626"/>
              <a:gd name="connsiteX1" fmla="*/ 9696450 w 9712508"/>
              <a:gd name="connsiteY1" fmla="*/ 0 h 6909626"/>
              <a:gd name="connsiteX2" fmla="*/ 9711948 w 9712508"/>
              <a:gd name="connsiteY2" fmla="*/ 6904495 h 6909626"/>
              <a:gd name="connsiteX3" fmla="*/ 8165367 w 9712508"/>
              <a:gd name="connsiteY3" fmla="*/ 6909626 h 6909626"/>
              <a:gd name="connsiteX4" fmla="*/ 7772313 w 9712508"/>
              <a:gd name="connsiteY4" fmla="*/ 4668676 h 6909626"/>
              <a:gd name="connsiteX5" fmla="*/ 1016536 w 9712508"/>
              <a:gd name="connsiteY5" fmla="*/ 5869795 h 6909626"/>
              <a:gd name="connsiteX6" fmla="*/ 0 w 9712508"/>
              <a:gd name="connsiteY6" fmla="*/ 0 h 6909626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2313 w 9712520"/>
              <a:gd name="connsiteY4" fmla="*/ 4668676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2313 w 9712520"/>
              <a:gd name="connsiteY4" fmla="*/ 4668676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2313 w 9712520"/>
              <a:gd name="connsiteY4" fmla="*/ 4665478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81841 w 9712520"/>
              <a:gd name="connsiteY4" fmla="*/ 4662281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69138 w 9712520"/>
              <a:gd name="connsiteY4" fmla="*/ 4614320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918405 w 9712520"/>
              <a:gd name="connsiteY4" fmla="*/ 4716638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37380 w 9712520"/>
              <a:gd name="connsiteY4" fmla="*/ 4655887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97723 w 9712520"/>
              <a:gd name="connsiteY4" fmla="*/ 4627110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5492 w 9712520"/>
              <a:gd name="connsiteY4" fmla="*/ 4662282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5492 w 9712520"/>
              <a:gd name="connsiteY4" fmla="*/ 4662282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5492 w 9712520"/>
              <a:gd name="connsiteY4" fmla="*/ 4662282 h 6916635"/>
              <a:gd name="connsiteX5" fmla="*/ 4042973 w 9712520"/>
              <a:gd name="connsiteY5" fmla="*/ 4976023 h 6916635"/>
              <a:gd name="connsiteX6" fmla="*/ 0 w 9712520"/>
              <a:gd name="connsiteY6" fmla="*/ 0 h 6916635"/>
              <a:gd name="connsiteX0" fmla="*/ 0 w 8892019"/>
              <a:gd name="connsiteY0" fmla="*/ 1787547 h 6916635"/>
              <a:gd name="connsiteX1" fmla="*/ 8875949 w 8892019"/>
              <a:gd name="connsiteY1" fmla="*/ 0 h 6916635"/>
              <a:gd name="connsiteX2" fmla="*/ 8891447 w 8892019"/>
              <a:gd name="connsiteY2" fmla="*/ 6904495 h 6916635"/>
              <a:gd name="connsiteX3" fmla="*/ 7344866 w 8892019"/>
              <a:gd name="connsiteY3" fmla="*/ 6909626 h 6916635"/>
              <a:gd name="connsiteX4" fmla="*/ 6954991 w 8892019"/>
              <a:gd name="connsiteY4" fmla="*/ 4662282 h 6916635"/>
              <a:gd name="connsiteX5" fmla="*/ 3222472 w 8892019"/>
              <a:gd name="connsiteY5" fmla="*/ 4976023 h 6916635"/>
              <a:gd name="connsiteX6" fmla="*/ 0 w 8892019"/>
              <a:gd name="connsiteY6" fmla="*/ 1787547 h 6916635"/>
              <a:gd name="connsiteX0" fmla="*/ 0 w 8892019"/>
              <a:gd name="connsiteY0" fmla="*/ 1787547 h 6916635"/>
              <a:gd name="connsiteX1" fmla="*/ 8875949 w 8892019"/>
              <a:gd name="connsiteY1" fmla="*/ 0 h 6916635"/>
              <a:gd name="connsiteX2" fmla="*/ 8891447 w 8892019"/>
              <a:gd name="connsiteY2" fmla="*/ 6904495 h 6916635"/>
              <a:gd name="connsiteX3" fmla="*/ 7344866 w 8892019"/>
              <a:gd name="connsiteY3" fmla="*/ 6909626 h 6916635"/>
              <a:gd name="connsiteX4" fmla="*/ 6954991 w 8892019"/>
              <a:gd name="connsiteY4" fmla="*/ 4662282 h 6916635"/>
              <a:gd name="connsiteX5" fmla="*/ 935831 w 8892019"/>
              <a:gd name="connsiteY5" fmla="*/ 6871905 h 6916635"/>
              <a:gd name="connsiteX6" fmla="*/ 0 w 8892019"/>
              <a:gd name="connsiteY6" fmla="*/ 1787547 h 6916635"/>
              <a:gd name="connsiteX0" fmla="*/ 0 w 8690257"/>
              <a:gd name="connsiteY0" fmla="*/ 1909424 h 6916635"/>
              <a:gd name="connsiteX1" fmla="*/ 8674187 w 8690257"/>
              <a:gd name="connsiteY1" fmla="*/ 0 h 6916635"/>
              <a:gd name="connsiteX2" fmla="*/ 8689685 w 8690257"/>
              <a:gd name="connsiteY2" fmla="*/ 6904495 h 6916635"/>
              <a:gd name="connsiteX3" fmla="*/ 7143104 w 8690257"/>
              <a:gd name="connsiteY3" fmla="*/ 6909626 h 6916635"/>
              <a:gd name="connsiteX4" fmla="*/ 6753229 w 8690257"/>
              <a:gd name="connsiteY4" fmla="*/ 4662282 h 6916635"/>
              <a:gd name="connsiteX5" fmla="*/ 734069 w 8690257"/>
              <a:gd name="connsiteY5" fmla="*/ 6871905 h 6916635"/>
              <a:gd name="connsiteX6" fmla="*/ 0 w 8690257"/>
              <a:gd name="connsiteY6" fmla="*/ 1909424 h 6916635"/>
              <a:gd name="connsiteX0" fmla="*/ 0 w 8851667"/>
              <a:gd name="connsiteY0" fmla="*/ 1774005 h 6916635"/>
              <a:gd name="connsiteX1" fmla="*/ 8835597 w 8851667"/>
              <a:gd name="connsiteY1" fmla="*/ 0 h 6916635"/>
              <a:gd name="connsiteX2" fmla="*/ 8851095 w 8851667"/>
              <a:gd name="connsiteY2" fmla="*/ 6904495 h 6916635"/>
              <a:gd name="connsiteX3" fmla="*/ 7304514 w 8851667"/>
              <a:gd name="connsiteY3" fmla="*/ 6909626 h 6916635"/>
              <a:gd name="connsiteX4" fmla="*/ 6914639 w 8851667"/>
              <a:gd name="connsiteY4" fmla="*/ 4662282 h 6916635"/>
              <a:gd name="connsiteX5" fmla="*/ 895479 w 8851667"/>
              <a:gd name="connsiteY5" fmla="*/ 6871905 h 6916635"/>
              <a:gd name="connsiteX6" fmla="*/ 0 w 8851667"/>
              <a:gd name="connsiteY6" fmla="*/ 1774005 h 6916635"/>
              <a:gd name="connsiteX0" fmla="*/ 0 w 8851667"/>
              <a:gd name="connsiteY0" fmla="*/ 1029194 h 6171824"/>
              <a:gd name="connsiteX1" fmla="*/ 8606933 w 8851667"/>
              <a:gd name="connsiteY1" fmla="*/ 0 h 6171824"/>
              <a:gd name="connsiteX2" fmla="*/ 8851095 w 8851667"/>
              <a:gd name="connsiteY2" fmla="*/ 6159684 h 6171824"/>
              <a:gd name="connsiteX3" fmla="*/ 7304514 w 8851667"/>
              <a:gd name="connsiteY3" fmla="*/ 6164815 h 6171824"/>
              <a:gd name="connsiteX4" fmla="*/ 6914639 w 8851667"/>
              <a:gd name="connsiteY4" fmla="*/ 3917471 h 6171824"/>
              <a:gd name="connsiteX5" fmla="*/ 895479 w 8851667"/>
              <a:gd name="connsiteY5" fmla="*/ 6127094 h 6171824"/>
              <a:gd name="connsiteX6" fmla="*/ 0 w 8851667"/>
              <a:gd name="connsiteY6" fmla="*/ 1029194 h 6171824"/>
              <a:gd name="connsiteX0" fmla="*/ 0 w 8862500"/>
              <a:gd name="connsiteY0" fmla="*/ 1801089 h 6943719"/>
              <a:gd name="connsiteX1" fmla="*/ 8862500 w 8862500"/>
              <a:gd name="connsiteY1" fmla="*/ 0 h 6943719"/>
              <a:gd name="connsiteX2" fmla="*/ 8851095 w 8862500"/>
              <a:gd name="connsiteY2" fmla="*/ 6931579 h 6943719"/>
              <a:gd name="connsiteX3" fmla="*/ 7304514 w 8862500"/>
              <a:gd name="connsiteY3" fmla="*/ 6936710 h 6943719"/>
              <a:gd name="connsiteX4" fmla="*/ 6914639 w 8862500"/>
              <a:gd name="connsiteY4" fmla="*/ 4689366 h 6943719"/>
              <a:gd name="connsiteX5" fmla="*/ 895479 w 8862500"/>
              <a:gd name="connsiteY5" fmla="*/ 6898989 h 6943719"/>
              <a:gd name="connsiteX6" fmla="*/ 0 w 8862500"/>
              <a:gd name="connsiteY6" fmla="*/ 1801089 h 6943719"/>
              <a:gd name="connsiteX0" fmla="*/ 0 w 8862500"/>
              <a:gd name="connsiteY0" fmla="*/ 1801089 h 7288178"/>
              <a:gd name="connsiteX1" fmla="*/ 8862500 w 8862500"/>
              <a:gd name="connsiteY1" fmla="*/ 0 h 7288178"/>
              <a:gd name="connsiteX2" fmla="*/ 8851095 w 8862500"/>
              <a:gd name="connsiteY2" fmla="*/ 6931579 h 7288178"/>
              <a:gd name="connsiteX3" fmla="*/ 7304514 w 8862500"/>
              <a:gd name="connsiteY3" fmla="*/ 6936710 h 7288178"/>
              <a:gd name="connsiteX4" fmla="*/ 895479 w 8862500"/>
              <a:gd name="connsiteY4" fmla="*/ 6898989 h 7288178"/>
              <a:gd name="connsiteX5" fmla="*/ 0 w 8862500"/>
              <a:gd name="connsiteY5" fmla="*/ 1801089 h 7288178"/>
              <a:gd name="connsiteX0" fmla="*/ 0 w 8862500"/>
              <a:gd name="connsiteY0" fmla="*/ 1801089 h 7673100"/>
              <a:gd name="connsiteX1" fmla="*/ 8862500 w 8862500"/>
              <a:gd name="connsiteY1" fmla="*/ 0 h 7673100"/>
              <a:gd name="connsiteX2" fmla="*/ 8851095 w 8862500"/>
              <a:gd name="connsiteY2" fmla="*/ 6931579 h 7673100"/>
              <a:gd name="connsiteX3" fmla="*/ 895479 w 8862500"/>
              <a:gd name="connsiteY3" fmla="*/ 6898989 h 7673100"/>
              <a:gd name="connsiteX4" fmla="*/ 0 w 8862500"/>
              <a:gd name="connsiteY4" fmla="*/ 1801089 h 7673100"/>
              <a:gd name="connsiteX0" fmla="*/ 0 w 8862500"/>
              <a:gd name="connsiteY0" fmla="*/ 1801089 h 7290518"/>
              <a:gd name="connsiteX1" fmla="*/ 8862500 w 8862500"/>
              <a:gd name="connsiteY1" fmla="*/ 0 h 7290518"/>
              <a:gd name="connsiteX2" fmla="*/ 8851095 w 8862500"/>
              <a:gd name="connsiteY2" fmla="*/ 6931579 h 7290518"/>
              <a:gd name="connsiteX3" fmla="*/ 895479 w 8862500"/>
              <a:gd name="connsiteY3" fmla="*/ 6898989 h 7290518"/>
              <a:gd name="connsiteX4" fmla="*/ 0 w 8862500"/>
              <a:gd name="connsiteY4" fmla="*/ 1801089 h 7290518"/>
              <a:gd name="connsiteX0" fmla="*/ 0 w 8862500"/>
              <a:gd name="connsiteY0" fmla="*/ 1801089 h 6933790"/>
              <a:gd name="connsiteX1" fmla="*/ 8862500 w 8862500"/>
              <a:gd name="connsiteY1" fmla="*/ 0 h 6933790"/>
              <a:gd name="connsiteX2" fmla="*/ 8851095 w 8862500"/>
              <a:gd name="connsiteY2" fmla="*/ 6931579 h 6933790"/>
              <a:gd name="connsiteX3" fmla="*/ 895479 w 8862500"/>
              <a:gd name="connsiteY3" fmla="*/ 6898989 h 6933790"/>
              <a:gd name="connsiteX4" fmla="*/ 0 w 8862500"/>
              <a:gd name="connsiteY4" fmla="*/ 1801089 h 6933790"/>
              <a:gd name="connsiteX0" fmla="*/ 0 w 8862500"/>
              <a:gd name="connsiteY0" fmla="*/ 1801089 h 6953375"/>
              <a:gd name="connsiteX1" fmla="*/ 8862500 w 8862500"/>
              <a:gd name="connsiteY1" fmla="*/ 0 h 6953375"/>
              <a:gd name="connsiteX2" fmla="*/ 8851095 w 8862500"/>
              <a:gd name="connsiteY2" fmla="*/ 6931579 h 6953375"/>
              <a:gd name="connsiteX3" fmla="*/ 922380 w 8862500"/>
              <a:gd name="connsiteY3" fmla="*/ 6953157 h 6953375"/>
              <a:gd name="connsiteX4" fmla="*/ 0 w 8862500"/>
              <a:gd name="connsiteY4" fmla="*/ 1801089 h 6953375"/>
              <a:gd name="connsiteX0" fmla="*/ 0 w 8862500"/>
              <a:gd name="connsiteY0" fmla="*/ 1 h 5152287"/>
              <a:gd name="connsiteX1" fmla="*/ 8862500 w 8862500"/>
              <a:gd name="connsiteY1" fmla="*/ 0 h 5152287"/>
              <a:gd name="connsiteX2" fmla="*/ 8851095 w 8862500"/>
              <a:gd name="connsiteY2" fmla="*/ 5130491 h 5152287"/>
              <a:gd name="connsiteX3" fmla="*/ 922380 w 8862500"/>
              <a:gd name="connsiteY3" fmla="*/ 5152069 h 5152287"/>
              <a:gd name="connsiteX4" fmla="*/ 0 w 8862500"/>
              <a:gd name="connsiteY4" fmla="*/ 1 h 5152287"/>
              <a:gd name="connsiteX0" fmla="*/ 0 w 8875951"/>
              <a:gd name="connsiteY0" fmla="*/ 1787548 h 6939834"/>
              <a:gd name="connsiteX1" fmla="*/ 8875951 w 8875951"/>
              <a:gd name="connsiteY1" fmla="*/ 0 h 6939834"/>
              <a:gd name="connsiteX2" fmla="*/ 8851095 w 8875951"/>
              <a:gd name="connsiteY2" fmla="*/ 6918038 h 6939834"/>
              <a:gd name="connsiteX3" fmla="*/ 922380 w 8875951"/>
              <a:gd name="connsiteY3" fmla="*/ 6939616 h 6939834"/>
              <a:gd name="connsiteX4" fmla="*/ 0 w 8875951"/>
              <a:gd name="connsiteY4" fmla="*/ 1787548 h 6939834"/>
              <a:gd name="connsiteX0" fmla="*/ 0 w 8875951"/>
              <a:gd name="connsiteY0" fmla="*/ 1787548 h 6939834"/>
              <a:gd name="connsiteX1" fmla="*/ 8875951 w 8875951"/>
              <a:gd name="connsiteY1" fmla="*/ 0 h 6939834"/>
              <a:gd name="connsiteX2" fmla="*/ 8851095 w 8875951"/>
              <a:gd name="connsiteY2" fmla="*/ 6918038 h 6939834"/>
              <a:gd name="connsiteX3" fmla="*/ 922380 w 8875951"/>
              <a:gd name="connsiteY3" fmla="*/ 6939616 h 6939834"/>
              <a:gd name="connsiteX4" fmla="*/ 0 w 8875951"/>
              <a:gd name="connsiteY4" fmla="*/ 1787548 h 6939834"/>
              <a:gd name="connsiteX0" fmla="*/ 0 w 8875951"/>
              <a:gd name="connsiteY0" fmla="*/ 1787548 h 6939834"/>
              <a:gd name="connsiteX1" fmla="*/ 5695206 w 8875951"/>
              <a:gd name="connsiteY1" fmla="*/ 622933 h 6939834"/>
              <a:gd name="connsiteX2" fmla="*/ 8875951 w 8875951"/>
              <a:gd name="connsiteY2" fmla="*/ 0 h 6939834"/>
              <a:gd name="connsiteX3" fmla="*/ 8851095 w 8875951"/>
              <a:gd name="connsiteY3" fmla="*/ 6918038 h 6939834"/>
              <a:gd name="connsiteX4" fmla="*/ 922380 w 8875951"/>
              <a:gd name="connsiteY4" fmla="*/ 6939616 h 6939834"/>
              <a:gd name="connsiteX5" fmla="*/ 0 w 8875951"/>
              <a:gd name="connsiteY5" fmla="*/ 1787548 h 6939834"/>
              <a:gd name="connsiteX0" fmla="*/ 0 w 8875951"/>
              <a:gd name="connsiteY0" fmla="*/ 1787548 h 6939834"/>
              <a:gd name="connsiteX1" fmla="*/ 7416912 w 8875951"/>
              <a:gd name="connsiteY1" fmla="*/ 1164614 h 6939834"/>
              <a:gd name="connsiteX2" fmla="*/ 8875951 w 8875951"/>
              <a:gd name="connsiteY2" fmla="*/ 0 h 6939834"/>
              <a:gd name="connsiteX3" fmla="*/ 8851095 w 8875951"/>
              <a:gd name="connsiteY3" fmla="*/ 6918038 h 6939834"/>
              <a:gd name="connsiteX4" fmla="*/ 922380 w 8875951"/>
              <a:gd name="connsiteY4" fmla="*/ 6939616 h 6939834"/>
              <a:gd name="connsiteX5" fmla="*/ 0 w 8875951"/>
              <a:gd name="connsiteY5" fmla="*/ 1787548 h 6939834"/>
              <a:gd name="connsiteX0" fmla="*/ 0 w 8875951"/>
              <a:gd name="connsiteY0" fmla="*/ 1787548 h 6939834"/>
              <a:gd name="connsiteX1" fmla="*/ 6771273 w 8875951"/>
              <a:gd name="connsiteY1" fmla="*/ 595849 h 6939834"/>
              <a:gd name="connsiteX2" fmla="*/ 8875951 w 8875951"/>
              <a:gd name="connsiteY2" fmla="*/ 0 h 6939834"/>
              <a:gd name="connsiteX3" fmla="*/ 8851095 w 8875951"/>
              <a:gd name="connsiteY3" fmla="*/ 6918038 h 6939834"/>
              <a:gd name="connsiteX4" fmla="*/ 922380 w 8875951"/>
              <a:gd name="connsiteY4" fmla="*/ 6939616 h 6939834"/>
              <a:gd name="connsiteX5" fmla="*/ 0 w 8875951"/>
              <a:gd name="connsiteY5" fmla="*/ 1787548 h 6939834"/>
              <a:gd name="connsiteX0" fmla="*/ 0 w 8875951"/>
              <a:gd name="connsiteY0" fmla="*/ 1787548 h 6939834"/>
              <a:gd name="connsiteX1" fmla="*/ 6771273 w 8875951"/>
              <a:gd name="connsiteY1" fmla="*/ 595849 h 6939834"/>
              <a:gd name="connsiteX2" fmla="*/ 6932682 w 8875951"/>
              <a:gd name="connsiteY2" fmla="*/ 541680 h 6939834"/>
              <a:gd name="connsiteX3" fmla="*/ 8875951 w 8875951"/>
              <a:gd name="connsiteY3" fmla="*/ 0 h 6939834"/>
              <a:gd name="connsiteX4" fmla="*/ 8851095 w 8875951"/>
              <a:gd name="connsiteY4" fmla="*/ 6918038 h 6939834"/>
              <a:gd name="connsiteX5" fmla="*/ 922380 w 8875951"/>
              <a:gd name="connsiteY5" fmla="*/ 6939616 h 6939834"/>
              <a:gd name="connsiteX6" fmla="*/ 0 w 8875951"/>
              <a:gd name="connsiteY6" fmla="*/ 1787548 h 6939834"/>
              <a:gd name="connsiteX0" fmla="*/ 0 w 8875951"/>
              <a:gd name="connsiteY0" fmla="*/ 1787548 h 6939834"/>
              <a:gd name="connsiteX1" fmla="*/ 6771273 w 8875951"/>
              <a:gd name="connsiteY1" fmla="*/ 595849 h 6939834"/>
              <a:gd name="connsiteX2" fmla="*/ 6677117 w 8875951"/>
              <a:gd name="connsiteY2" fmla="*/ 0 h 6939834"/>
              <a:gd name="connsiteX3" fmla="*/ 8875951 w 8875951"/>
              <a:gd name="connsiteY3" fmla="*/ 0 h 6939834"/>
              <a:gd name="connsiteX4" fmla="*/ 8851095 w 8875951"/>
              <a:gd name="connsiteY4" fmla="*/ 6918038 h 6939834"/>
              <a:gd name="connsiteX5" fmla="*/ 922380 w 8875951"/>
              <a:gd name="connsiteY5" fmla="*/ 6939616 h 6939834"/>
              <a:gd name="connsiteX6" fmla="*/ 0 w 8875951"/>
              <a:gd name="connsiteY6" fmla="*/ 1787548 h 6939834"/>
              <a:gd name="connsiteX0" fmla="*/ 0 w 8875951"/>
              <a:gd name="connsiteY0" fmla="*/ 1787548 h 6919730"/>
              <a:gd name="connsiteX1" fmla="*/ 6771273 w 8875951"/>
              <a:gd name="connsiteY1" fmla="*/ 595849 h 6919730"/>
              <a:gd name="connsiteX2" fmla="*/ 6677117 w 8875951"/>
              <a:gd name="connsiteY2" fmla="*/ 0 h 6919730"/>
              <a:gd name="connsiteX3" fmla="*/ 8875951 w 8875951"/>
              <a:gd name="connsiteY3" fmla="*/ 0 h 6919730"/>
              <a:gd name="connsiteX4" fmla="*/ 8851095 w 8875951"/>
              <a:gd name="connsiteY4" fmla="*/ 6918038 h 6919730"/>
              <a:gd name="connsiteX5" fmla="*/ 829756 w 8875951"/>
              <a:gd name="connsiteY5" fmla="*/ 6869678 h 6919730"/>
              <a:gd name="connsiteX6" fmla="*/ 0 w 8875951"/>
              <a:gd name="connsiteY6" fmla="*/ 1787548 h 6919730"/>
              <a:gd name="connsiteX0" fmla="*/ 0 w 8875951"/>
              <a:gd name="connsiteY0" fmla="*/ 1787548 h 6923052"/>
              <a:gd name="connsiteX1" fmla="*/ 6771273 w 8875951"/>
              <a:gd name="connsiteY1" fmla="*/ 595849 h 6923052"/>
              <a:gd name="connsiteX2" fmla="*/ 6677117 w 8875951"/>
              <a:gd name="connsiteY2" fmla="*/ 0 h 6923052"/>
              <a:gd name="connsiteX3" fmla="*/ 8875951 w 8875951"/>
              <a:gd name="connsiteY3" fmla="*/ 0 h 6923052"/>
              <a:gd name="connsiteX4" fmla="*/ 8851095 w 8875951"/>
              <a:gd name="connsiteY4" fmla="*/ 6918038 h 6923052"/>
              <a:gd name="connsiteX5" fmla="*/ 896450 w 8875951"/>
              <a:gd name="connsiteY5" fmla="*/ 6914442 h 6923052"/>
              <a:gd name="connsiteX6" fmla="*/ 0 w 8875951"/>
              <a:gd name="connsiteY6" fmla="*/ 1787548 h 6923052"/>
              <a:gd name="connsiteX0" fmla="*/ 0 w 8875951"/>
              <a:gd name="connsiteY0" fmla="*/ 1787548 h 6920994"/>
              <a:gd name="connsiteX1" fmla="*/ 6771273 w 8875951"/>
              <a:gd name="connsiteY1" fmla="*/ 595849 h 6920994"/>
              <a:gd name="connsiteX2" fmla="*/ 6677117 w 8875951"/>
              <a:gd name="connsiteY2" fmla="*/ 0 h 6920994"/>
              <a:gd name="connsiteX3" fmla="*/ 8875951 w 8875951"/>
              <a:gd name="connsiteY3" fmla="*/ 0 h 6920994"/>
              <a:gd name="connsiteX4" fmla="*/ 8851095 w 8875951"/>
              <a:gd name="connsiteY4" fmla="*/ 6918038 h 6920994"/>
              <a:gd name="connsiteX5" fmla="*/ 1048893 w 8875951"/>
              <a:gd name="connsiteY5" fmla="*/ 6898456 h 6920994"/>
              <a:gd name="connsiteX6" fmla="*/ 0 w 8875951"/>
              <a:gd name="connsiteY6" fmla="*/ 1787548 h 6920994"/>
              <a:gd name="connsiteX0" fmla="*/ 0 w 8875951"/>
              <a:gd name="connsiteY0" fmla="*/ 1787548 h 6923845"/>
              <a:gd name="connsiteX1" fmla="*/ 6771273 w 8875951"/>
              <a:gd name="connsiteY1" fmla="*/ 595849 h 6923845"/>
              <a:gd name="connsiteX2" fmla="*/ 6677117 w 8875951"/>
              <a:gd name="connsiteY2" fmla="*/ 0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8875951"/>
              <a:gd name="connsiteY0" fmla="*/ 1787548 h 6923845"/>
              <a:gd name="connsiteX1" fmla="*/ 6771273 w 8875951"/>
              <a:gd name="connsiteY1" fmla="*/ 595849 h 6923845"/>
              <a:gd name="connsiteX2" fmla="*/ 6661238 w 8875951"/>
              <a:gd name="connsiteY2" fmla="*/ 3197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8875951"/>
              <a:gd name="connsiteY0" fmla="*/ 1787548 h 6923845"/>
              <a:gd name="connsiteX1" fmla="*/ 6768098 w 8875951"/>
              <a:gd name="connsiteY1" fmla="*/ 586257 h 6923845"/>
              <a:gd name="connsiteX2" fmla="*/ 6661238 w 8875951"/>
              <a:gd name="connsiteY2" fmla="*/ 3197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8875951"/>
              <a:gd name="connsiteY0" fmla="*/ 1787548 h 6923845"/>
              <a:gd name="connsiteX1" fmla="*/ 6768098 w 8875951"/>
              <a:gd name="connsiteY1" fmla="*/ 586257 h 6923845"/>
              <a:gd name="connsiteX2" fmla="*/ 6658063 w 8875951"/>
              <a:gd name="connsiteY2" fmla="*/ 6395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9739793"/>
              <a:gd name="connsiteY0" fmla="*/ 0 h 6926853"/>
              <a:gd name="connsiteX1" fmla="*/ 7631940 w 9739793"/>
              <a:gd name="connsiteY1" fmla="*/ 589265 h 6926853"/>
              <a:gd name="connsiteX2" fmla="*/ 7521905 w 9739793"/>
              <a:gd name="connsiteY2" fmla="*/ 9403 h 6926853"/>
              <a:gd name="connsiteX3" fmla="*/ 9739793 w 9739793"/>
              <a:gd name="connsiteY3" fmla="*/ 3008 h 6926853"/>
              <a:gd name="connsiteX4" fmla="*/ 9714937 w 9739793"/>
              <a:gd name="connsiteY4" fmla="*/ 6921046 h 6926853"/>
              <a:gd name="connsiteX5" fmla="*/ 1760292 w 9739793"/>
              <a:gd name="connsiteY5" fmla="*/ 6920648 h 6926853"/>
              <a:gd name="connsiteX6" fmla="*/ 0 w 9739793"/>
              <a:gd name="connsiteY6" fmla="*/ 0 h 6926853"/>
              <a:gd name="connsiteX0" fmla="*/ 0 w 9739793"/>
              <a:gd name="connsiteY0" fmla="*/ 0 h 6921151"/>
              <a:gd name="connsiteX1" fmla="*/ 7631940 w 9739793"/>
              <a:gd name="connsiteY1" fmla="*/ 589265 h 6921151"/>
              <a:gd name="connsiteX2" fmla="*/ 7521905 w 9739793"/>
              <a:gd name="connsiteY2" fmla="*/ 9403 h 6921151"/>
              <a:gd name="connsiteX3" fmla="*/ 9739793 w 9739793"/>
              <a:gd name="connsiteY3" fmla="*/ 3008 h 6921151"/>
              <a:gd name="connsiteX4" fmla="*/ 9714937 w 9739793"/>
              <a:gd name="connsiteY4" fmla="*/ 6921046 h 6921151"/>
              <a:gd name="connsiteX5" fmla="*/ 1036189 w 9739793"/>
              <a:gd name="connsiteY5" fmla="*/ 5859105 h 6921151"/>
              <a:gd name="connsiteX6" fmla="*/ 0 w 9739793"/>
              <a:gd name="connsiteY6" fmla="*/ 0 h 6921151"/>
              <a:gd name="connsiteX0" fmla="*/ 0 w 9739793"/>
              <a:gd name="connsiteY0" fmla="*/ 0 h 6921151"/>
              <a:gd name="connsiteX1" fmla="*/ 7521905 w 9739793"/>
              <a:gd name="connsiteY1" fmla="*/ 9403 h 6921151"/>
              <a:gd name="connsiteX2" fmla="*/ 9739793 w 9739793"/>
              <a:gd name="connsiteY2" fmla="*/ 3008 h 6921151"/>
              <a:gd name="connsiteX3" fmla="*/ 9714937 w 9739793"/>
              <a:gd name="connsiteY3" fmla="*/ 6921046 h 6921151"/>
              <a:gd name="connsiteX4" fmla="*/ 1036189 w 9739793"/>
              <a:gd name="connsiteY4" fmla="*/ 5859105 h 6921151"/>
              <a:gd name="connsiteX5" fmla="*/ 0 w 9739793"/>
              <a:gd name="connsiteY5" fmla="*/ 0 h 6921151"/>
              <a:gd name="connsiteX0" fmla="*/ 0 w 9739793"/>
              <a:gd name="connsiteY0" fmla="*/ 0 h 6921151"/>
              <a:gd name="connsiteX1" fmla="*/ 9739793 w 9739793"/>
              <a:gd name="connsiteY1" fmla="*/ 3008 h 6921151"/>
              <a:gd name="connsiteX2" fmla="*/ 9714937 w 9739793"/>
              <a:gd name="connsiteY2" fmla="*/ 6921046 h 6921151"/>
              <a:gd name="connsiteX3" fmla="*/ 1036189 w 9739793"/>
              <a:gd name="connsiteY3" fmla="*/ 5859105 h 6921151"/>
              <a:gd name="connsiteX4" fmla="*/ 0 w 9739793"/>
              <a:gd name="connsiteY4" fmla="*/ 0 h 6921151"/>
              <a:gd name="connsiteX0" fmla="*/ 0 w 9739793"/>
              <a:gd name="connsiteY0" fmla="*/ 0 h 7285042"/>
              <a:gd name="connsiteX1" fmla="*/ 9739793 w 9739793"/>
              <a:gd name="connsiteY1" fmla="*/ 3008 h 7285042"/>
              <a:gd name="connsiteX2" fmla="*/ 9714937 w 9739793"/>
              <a:gd name="connsiteY2" fmla="*/ 6921046 h 7285042"/>
              <a:gd name="connsiteX3" fmla="*/ 4392717 w 9739793"/>
              <a:gd name="connsiteY3" fmla="*/ 6270706 h 7285042"/>
              <a:gd name="connsiteX4" fmla="*/ 1036189 w 9739793"/>
              <a:gd name="connsiteY4" fmla="*/ 5859105 h 7285042"/>
              <a:gd name="connsiteX5" fmla="*/ 0 w 9739793"/>
              <a:gd name="connsiteY5" fmla="*/ 0 h 7285042"/>
              <a:gd name="connsiteX0" fmla="*/ 0 w 9739793"/>
              <a:gd name="connsiteY0" fmla="*/ 0 h 7136817"/>
              <a:gd name="connsiteX1" fmla="*/ 9739793 w 9739793"/>
              <a:gd name="connsiteY1" fmla="*/ 3008 h 7136817"/>
              <a:gd name="connsiteX2" fmla="*/ 9714937 w 9739793"/>
              <a:gd name="connsiteY2" fmla="*/ 6921046 h 7136817"/>
              <a:gd name="connsiteX3" fmla="*/ 6501508 w 9739793"/>
              <a:gd name="connsiteY3" fmla="*/ 4710365 h 7136817"/>
              <a:gd name="connsiteX4" fmla="*/ 1036189 w 9739793"/>
              <a:gd name="connsiteY4" fmla="*/ 5859105 h 7136817"/>
              <a:gd name="connsiteX5" fmla="*/ 0 w 9739793"/>
              <a:gd name="connsiteY5" fmla="*/ 0 h 7136817"/>
              <a:gd name="connsiteX0" fmla="*/ 0 w 9739793"/>
              <a:gd name="connsiteY0" fmla="*/ 0 h 7125176"/>
              <a:gd name="connsiteX1" fmla="*/ 9739793 w 9739793"/>
              <a:gd name="connsiteY1" fmla="*/ 3008 h 7125176"/>
              <a:gd name="connsiteX2" fmla="*/ 9714937 w 9739793"/>
              <a:gd name="connsiteY2" fmla="*/ 6921046 h 7125176"/>
              <a:gd name="connsiteX3" fmla="*/ 7403461 w 9739793"/>
              <a:gd name="connsiteY3" fmla="*/ 4492940 h 7125176"/>
              <a:gd name="connsiteX4" fmla="*/ 1036189 w 9739793"/>
              <a:gd name="connsiteY4" fmla="*/ 5859105 h 7125176"/>
              <a:gd name="connsiteX5" fmla="*/ 0 w 9739793"/>
              <a:gd name="connsiteY5" fmla="*/ 0 h 7125176"/>
              <a:gd name="connsiteX0" fmla="*/ 0 w 9739793"/>
              <a:gd name="connsiteY0" fmla="*/ 0 h 7137543"/>
              <a:gd name="connsiteX1" fmla="*/ 9739793 w 9739793"/>
              <a:gd name="connsiteY1" fmla="*/ 3008 h 7137543"/>
              <a:gd name="connsiteX2" fmla="*/ 9714937 w 9739793"/>
              <a:gd name="connsiteY2" fmla="*/ 6921046 h 7137543"/>
              <a:gd name="connsiteX3" fmla="*/ 7822679 w 9739793"/>
              <a:gd name="connsiteY3" fmla="*/ 4723154 h 7137543"/>
              <a:gd name="connsiteX4" fmla="*/ 1036189 w 9739793"/>
              <a:gd name="connsiteY4" fmla="*/ 5859105 h 7137543"/>
              <a:gd name="connsiteX5" fmla="*/ 0 w 9739793"/>
              <a:gd name="connsiteY5" fmla="*/ 0 h 7137543"/>
              <a:gd name="connsiteX0" fmla="*/ 0 w 9739793"/>
              <a:gd name="connsiteY0" fmla="*/ 0 h 7127138"/>
              <a:gd name="connsiteX1" fmla="*/ 9739793 w 9739793"/>
              <a:gd name="connsiteY1" fmla="*/ 3008 h 7127138"/>
              <a:gd name="connsiteX2" fmla="*/ 9714937 w 9739793"/>
              <a:gd name="connsiteY2" fmla="*/ 6921046 h 7127138"/>
              <a:gd name="connsiteX3" fmla="*/ 7822679 w 9739793"/>
              <a:gd name="connsiteY3" fmla="*/ 4531309 h 7127138"/>
              <a:gd name="connsiteX4" fmla="*/ 1036189 w 9739793"/>
              <a:gd name="connsiteY4" fmla="*/ 5859105 h 7127138"/>
              <a:gd name="connsiteX5" fmla="*/ 0 w 9739793"/>
              <a:gd name="connsiteY5" fmla="*/ 0 h 7127138"/>
              <a:gd name="connsiteX0" fmla="*/ 0 w 9739793"/>
              <a:gd name="connsiteY0" fmla="*/ 0 h 7135379"/>
              <a:gd name="connsiteX1" fmla="*/ 9739793 w 9739793"/>
              <a:gd name="connsiteY1" fmla="*/ 3008 h 7135379"/>
              <a:gd name="connsiteX2" fmla="*/ 9714937 w 9739793"/>
              <a:gd name="connsiteY2" fmla="*/ 6921046 h 7135379"/>
              <a:gd name="connsiteX3" fmla="*/ 7797272 w 9739793"/>
              <a:gd name="connsiteY3" fmla="*/ 4684785 h 7135379"/>
              <a:gd name="connsiteX4" fmla="*/ 1036189 w 9739793"/>
              <a:gd name="connsiteY4" fmla="*/ 5859105 h 7135379"/>
              <a:gd name="connsiteX5" fmla="*/ 0 w 9739793"/>
              <a:gd name="connsiteY5" fmla="*/ 0 h 7135379"/>
              <a:gd name="connsiteX0" fmla="*/ 0 w 9739793"/>
              <a:gd name="connsiteY0" fmla="*/ 0 h 7135379"/>
              <a:gd name="connsiteX1" fmla="*/ 9739793 w 9739793"/>
              <a:gd name="connsiteY1" fmla="*/ 3008 h 7135379"/>
              <a:gd name="connsiteX2" fmla="*/ 9714937 w 9739793"/>
              <a:gd name="connsiteY2" fmla="*/ 6921046 h 7135379"/>
              <a:gd name="connsiteX3" fmla="*/ 7797272 w 9739793"/>
              <a:gd name="connsiteY3" fmla="*/ 4684785 h 7135379"/>
              <a:gd name="connsiteX4" fmla="*/ 1036189 w 9739793"/>
              <a:gd name="connsiteY4" fmla="*/ 5859105 h 7135379"/>
              <a:gd name="connsiteX5" fmla="*/ 0 w 9739793"/>
              <a:gd name="connsiteY5" fmla="*/ 0 h 7135379"/>
              <a:gd name="connsiteX0" fmla="*/ 0 w 9739793"/>
              <a:gd name="connsiteY0" fmla="*/ 0 h 7135379"/>
              <a:gd name="connsiteX1" fmla="*/ 9739793 w 9739793"/>
              <a:gd name="connsiteY1" fmla="*/ 3008 h 7135379"/>
              <a:gd name="connsiteX2" fmla="*/ 9714937 w 9739793"/>
              <a:gd name="connsiteY2" fmla="*/ 6921046 h 7135379"/>
              <a:gd name="connsiteX3" fmla="*/ 7797272 w 9739793"/>
              <a:gd name="connsiteY3" fmla="*/ 4684785 h 7135379"/>
              <a:gd name="connsiteX4" fmla="*/ 1036189 w 9739793"/>
              <a:gd name="connsiteY4" fmla="*/ 5859105 h 7135379"/>
              <a:gd name="connsiteX5" fmla="*/ 0 w 9739793"/>
              <a:gd name="connsiteY5" fmla="*/ 0 h 7135379"/>
              <a:gd name="connsiteX0" fmla="*/ 0 w 9739793"/>
              <a:gd name="connsiteY0" fmla="*/ 0 h 7311619"/>
              <a:gd name="connsiteX1" fmla="*/ 9739793 w 9739793"/>
              <a:gd name="connsiteY1" fmla="*/ 3008 h 7311619"/>
              <a:gd name="connsiteX2" fmla="*/ 9714937 w 9739793"/>
              <a:gd name="connsiteY2" fmla="*/ 6921046 h 7311619"/>
              <a:gd name="connsiteX3" fmla="*/ 8965998 w 9739793"/>
              <a:gd name="connsiteY3" fmla="*/ 6257917 h 7311619"/>
              <a:gd name="connsiteX4" fmla="*/ 7797272 w 9739793"/>
              <a:gd name="connsiteY4" fmla="*/ 4684785 h 7311619"/>
              <a:gd name="connsiteX5" fmla="*/ 1036189 w 9739793"/>
              <a:gd name="connsiteY5" fmla="*/ 5859105 h 7311619"/>
              <a:gd name="connsiteX6" fmla="*/ 0 w 9739793"/>
              <a:gd name="connsiteY6" fmla="*/ 0 h 7311619"/>
              <a:gd name="connsiteX0" fmla="*/ 0 w 9739793"/>
              <a:gd name="connsiteY0" fmla="*/ 0 h 7479440"/>
              <a:gd name="connsiteX1" fmla="*/ 9739793 w 9739793"/>
              <a:gd name="connsiteY1" fmla="*/ 3008 h 7479440"/>
              <a:gd name="connsiteX2" fmla="*/ 9714937 w 9739793"/>
              <a:gd name="connsiteY2" fmla="*/ 6921046 h 7479440"/>
              <a:gd name="connsiteX3" fmla="*/ 8203785 w 9739793"/>
              <a:gd name="connsiteY3" fmla="*/ 6922981 h 7479440"/>
              <a:gd name="connsiteX4" fmla="*/ 7797272 w 9739793"/>
              <a:gd name="connsiteY4" fmla="*/ 4684785 h 7479440"/>
              <a:gd name="connsiteX5" fmla="*/ 1036189 w 9739793"/>
              <a:gd name="connsiteY5" fmla="*/ 5859105 h 7479440"/>
              <a:gd name="connsiteX6" fmla="*/ 0 w 9739793"/>
              <a:gd name="connsiteY6" fmla="*/ 0 h 7479440"/>
              <a:gd name="connsiteX0" fmla="*/ 0 w 9739793"/>
              <a:gd name="connsiteY0" fmla="*/ 0 h 7479440"/>
              <a:gd name="connsiteX1" fmla="*/ 9739793 w 9739793"/>
              <a:gd name="connsiteY1" fmla="*/ 3008 h 7479440"/>
              <a:gd name="connsiteX2" fmla="*/ 9714937 w 9739793"/>
              <a:gd name="connsiteY2" fmla="*/ 6921046 h 7479440"/>
              <a:gd name="connsiteX3" fmla="*/ 8203785 w 9739793"/>
              <a:gd name="connsiteY3" fmla="*/ 6922981 h 7479440"/>
              <a:gd name="connsiteX4" fmla="*/ 7797272 w 9739793"/>
              <a:gd name="connsiteY4" fmla="*/ 4684785 h 7479440"/>
              <a:gd name="connsiteX5" fmla="*/ 1036189 w 9739793"/>
              <a:gd name="connsiteY5" fmla="*/ 5859105 h 7479440"/>
              <a:gd name="connsiteX6" fmla="*/ 0 w 9739793"/>
              <a:gd name="connsiteY6" fmla="*/ 0 h 7479440"/>
              <a:gd name="connsiteX0" fmla="*/ 0 w 9739793"/>
              <a:gd name="connsiteY0" fmla="*/ 0 h 7479440"/>
              <a:gd name="connsiteX1" fmla="*/ 9739793 w 9739793"/>
              <a:gd name="connsiteY1" fmla="*/ 3008 h 7479440"/>
              <a:gd name="connsiteX2" fmla="*/ 9714937 w 9739793"/>
              <a:gd name="connsiteY2" fmla="*/ 6921046 h 7479440"/>
              <a:gd name="connsiteX3" fmla="*/ 8203785 w 9739793"/>
              <a:gd name="connsiteY3" fmla="*/ 6922981 h 7479440"/>
              <a:gd name="connsiteX4" fmla="*/ 7797272 w 9739793"/>
              <a:gd name="connsiteY4" fmla="*/ 4684785 h 7479440"/>
              <a:gd name="connsiteX5" fmla="*/ 1036189 w 9739793"/>
              <a:gd name="connsiteY5" fmla="*/ 5859105 h 7479440"/>
              <a:gd name="connsiteX6" fmla="*/ 0 w 9739793"/>
              <a:gd name="connsiteY6" fmla="*/ 0 h 7479440"/>
              <a:gd name="connsiteX0" fmla="*/ 0 w 9739793"/>
              <a:gd name="connsiteY0" fmla="*/ 0 h 7089580"/>
              <a:gd name="connsiteX1" fmla="*/ 9739793 w 9739793"/>
              <a:gd name="connsiteY1" fmla="*/ 3008 h 7089580"/>
              <a:gd name="connsiteX2" fmla="*/ 9714937 w 9739793"/>
              <a:gd name="connsiteY2" fmla="*/ 6921046 h 7089580"/>
              <a:gd name="connsiteX3" fmla="*/ 8203785 w 9739793"/>
              <a:gd name="connsiteY3" fmla="*/ 6922981 h 7089580"/>
              <a:gd name="connsiteX4" fmla="*/ 7797272 w 9739793"/>
              <a:gd name="connsiteY4" fmla="*/ 4684785 h 7089580"/>
              <a:gd name="connsiteX5" fmla="*/ 1036189 w 9739793"/>
              <a:gd name="connsiteY5" fmla="*/ 5859105 h 7089580"/>
              <a:gd name="connsiteX6" fmla="*/ 0 w 9739793"/>
              <a:gd name="connsiteY6" fmla="*/ 0 h 7089580"/>
              <a:gd name="connsiteX0" fmla="*/ 0 w 9739793"/>
              <a:gd name="connsiteY0" fmla="*/ 0 h 6936148"/>
              <a:gd name="connsiteX1" fmla="*/ 9739793 w 9739793"/>
              <a:gd name="connsiteY1" fmla="*/ 3008 h 6936148"/>
              <a:gd name="connsiteX2" fmla="*/ 9714937 w 9739793"/>
              <a:gd name="connsiteY2" fmla="*/ 6921046 h 6936148"/>
              <a:gd name="connsiteX3" fmla="*/ 8203785 w 9739793"/>
              <a:gd name="connsiteY3" fmla="*/ 6922981 h 6936148"/>
              <a:gd name="connsiteX4" fmla="*/ 7797272 w 9739793"/>
              <a:gd name="connsiteY4" fmla="*/ 4684785 h 6936148"/>
              <a:gd name="connsiteX5" fmla="*/ 1036189 w 9739793"/>
              <a:gd name="connsiteY5" fmla="*/ 5859105 h 6936148"/>
              <a:gd name="connsiteX6" fmla="*/ 0 w 9739793"/>
              <a:gd name="connsiteY6" fmla="*/ 0 h 6936148"/>
              <a:gd name="connsiteX0" fmla="*/ 0 w 9739793"/>
              <a:gd name="connsiteY0" fmla="*/ 0 h 6936148"/>
              <a:gd name="connsiteX1" fmla="*/ 9739793 w 9739793"/>
              <a:gd name="connsiteY1" fmla="*/ 3008 h 6936148"/>
              <a:gd name="connsiteX2" fmla="*/ 9714937 w 9739793"/>
              <a:gd name="connsiteY2" fmla="*/ 6921046 h 6936148"/>
              <a:gd name="connsiteX3" fmla="*/ 8203785 w 9739793"/>
              <a:gd name="connsiteY3" fmla="*/ 6922981 h 6936148"/>
              <a:gd name="connsiteX4" fmla="*/ 7797272 w 9739793"/>
              <a:gd name="connsiteY4" fmla="*/ 4684785 h 6936148"/>
              <a:gd name="connsiteX5" fmla="*/ 1033013 w 9739793"/>
              <a:gd name="connsiteY5" fmla="*/ 5881487 h 6936148"/>
              <a:gd name="connsiteX6" fmla="*/ 0 w 9739793"/>
              <a:gd name="connsiteY6" fmla="*/ 0 h 6936148"/>
              <a:gd name="connsiteX0" fmla="*/ 0 w 9739793"/>
              <a:gd name="connsiteY0" fmla="*/ 0 h 6938470"/>
              <a:gd name="connsiteX1" fmla="*/ 9739793 w 9739793"/>
              <a:gd name="connsiteY1" fmla="*/ 3008 h 6938470"/>
              <a:gd name="connsiteX2" fmla="*/ 9714937 w 9739793"/>
              <a:gd name="connsiteY2" fmla="*/ 6921046 h 6938470"/>
              <a:gd name="connsiteX3" fmla="*/ 8197433 w 9739793"/>
              <a:gd name="connsiteY3" fmla="*/ 6926179 h 6938470"/>
              <a:gd name="connsiteX4" fmla="*/ 7797272 w 9739793"/>
              <a:gd name="connsiteY4" fmla="*/ 4684785 h 6938470"/>
              <a:gd name="connsiteX5" fmla="*/ 1033013 w 9739793"/>
              <a:gd name="connsiteY5" fmla="*/ 5881487 h 6938470"/>
              <a:gd name="connsiteX6" fmla="*/ 0 w 9739793"/>
              <a:gd name="connsiteY6" fmla="*/ 0 h 6938470"/>
              <a:gd name="connsiteX0" fmla="*/ 0 w 9739793"/>
              <a:gd name="connsiteY0" fmla="*/ 0 h 6934207"/>
              <a:gd name="connsiteX1" fmla="*/ 9739793 w 9739793"/>
              <a:gd name="connsiteY1" fmla="*/ 3008 h 6934207"/>
              <a:gd name="connsiteX2" fmla="*/ 9714937 w 9739793"/>
              <a:gd name="connsiteY2" fmla="*/ 6921046 h 6934207"/>
              <a:gd name="connsiteX3" fmla="*/ 8197433 w 9739793"/>
              <a:gd name="connsiteY3" fmla="*/ 6926179 h 6934207"/>
              <a:gd name="connsiteX4" fmla="*/ 7797272 w 9739793"/>
              <a:gd name="connsiteY4" fmla="*/ 4684785 h 6934207"/>
              <a:gd name="connsiteX5" fmla="*/ 1033013 w 9739793"/>
              <a:gd name="connsiteY5" fmla="*/ 5881487 h 6934207"/>
              <a:gd name="connsiteX6" fmla="*/ 0 w 9739793"/>
              <a:gd name="connsiteY6" fmla="*/ 0 h 6934207"/>
              <a:gd name="connsiteX0" fmla="*/ 0 w 9739793"/>
              <a:gd name="connsiteY0" fmla="*/ 0 h 6926218"/>
              <a:gd name="connsiteX1" fmla="*/ 9739793 w 9739793"/>
              <a:gd name="connsiteY1" fmla="*/ 3008 h 6926218"/>
              <a:gd name="connsiteX2" fmla="*/ 9714937 w 9739793"/>
              <a:gd name="connsiteY2" fmla="*/ 6921046 h 6926218"/>
              <a:gd name="connsiteX3" fmla="*/ 8197433 w 9739793"/>
              <a:gd name="connsiteY3" fmla="*/ 6926179 h 6926218"/>
              <a:gd name="connsiteX4" fmla="*/ 7797272 w 9739793"/>
              <a:gd name="connsiteY4" fmla="*/ 4684785 h 6926218"/>
              <a:gd name="connsiteX5" fmla="*/ 1033013 w 9739793"/>
              <a:gd name="connsiteY5" fmla="*/ 5881487 h 6926218"/>
              <a:gd name="connsiteX6" fmla="*/ 0 w 9739793"/>
              <a:gd name="connsiteY6" fmla="*/ 0 h 692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39793" h="6926218">
                <a:moveTo>
                  <a:pt x="0" y="0"/>
                </a:moveTo>
                <a:lnTo>
                  <a:pt x="9739793" y="3008"/>
                </a:lnTo>
                <a:cubicBezTo>
                  <a:pt x="9735991" y="2313534"/>
                  <a:pt x="9718739" y="4610520"/>
                  <a:pt x="9714937" y="6921046"/>
                </a:cubicBezTo>
                <a:cubicBezTo>
                  <a:pt x="9713006" y="6927567"/>
                  <a:pt x="8196280" y="6921595"/>
                  <a:pt x="8197433" y="6926179"/>
                </a:cubicBezTo>
                <a:cubicBezTo>
                  <a:pt x="8195411" y="6937160"/>
                  <a:pt x="7810441" y="4674516"/>
                  <a:pt x="7797272" y="4684785"/>
                </a:cubicBezTo>
                <a:cubicBezTo>
                  <a:pt x="7811723" y="4699641"/>
                  <a:pt x="1028327" y="5890640"/>
                  <a:pt x="1033013" y="588148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2B1D851-F6CB-4548-BD3A-A8A460E496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943" y="1371589"/>
            <a:ext cx="3518532" cy="1000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</a:t>
            </a:r>
            <a:br>
              <a:rPr lang="en-GB"/>
            </a:br>
            <a:r>
              <a:rPr lang="en-GB"/>
              <a:t>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DFC55-074B-FB49-8ED6-CE136DCAAE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1943" y="2573497"/>
            <a:ext cx="3542060" cy="1526381"/>
          </a:xfrm>
        </p:spPr>
        <p:txBody>
          <a:bodyPr>
            <a:normAutofit/>
          </a:bodyPr>
          <a:lstStyle>
            <a:lvl1pPr>
              <a:defRPr sz="1050" b="0" i="0">
                <a:solidFill>
                  <a:schemeClr val="bg1"/>
                </a:solidFill>
              </a:defRPr>
            </a:lvl1pPr>
            <a:lvl2pPr>
              <a:defRPr sz="1050" b="0" i="0">
                <a:solidFill>
                  <a:schemeClr val="bg1"/>
                </a:solidFill>
              </a:defRPr>
            </a:lvl2pPr>
            <a:lvl3pPr>
              <a:defRPr sz="1050" b="0" i="0">
                <a:solidFill>
                  <a:schemeClr val="bg1"/>
                </a:solidFill>
              </a:defRPr>
            </a:lvl3pPr>
            <a:lvl4pPr>
              <a:defRPr sz="1050" b="0" i="0">
                <a:solidFill>
                  <a:schemeClr val="bg1"/>
                </a:solidFill>
              </a:defRPr>
            </a:lvl4pPr>
            <a:lvl5pPr>
              <a:defRPr sz="105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01A0BFF-659B-DA43-9E85-52DCC8C7F67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4AD9DC-D9A4-734F-94C9-79A5F8386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75535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2_Custom Layout">
    <p:bg>
      <p:bgPr>
        <a:solidFill>
          <a:srgbClr val="3DBE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0C10B80-B2FA-E84B-94A0-915EE5617FB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86955" y="3773366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C89E78A8-32FC-AA44-9790-A0094DD5A6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6954" y="3266884"/>
            <a:ext cx="884515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496C137-C849-474D-9EAA-75D872949B6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850770" y="3764392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153A658D-00F5-D14D-A82D-4C4CD561F2C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50769" y="3257910"/>
            <a:ext cx="884515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C30EB68F-FDDF-6C47-A881-B16A82F13561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314586" y="3764392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E5065F21-94F9-E844-A9FD-6CFD9180F16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4585" y="3257910"/>
            <a:ext cx="884515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Content Placeholder 9">
            <a:extLst>
              <a:ext uri="{FF2B5EF4-FFF2-40B4-BE49-F238E27FC236}">
                <a16:creationId xmlns:a16="http://schemas.microsoft.com/office/drawing/2014/main" id="{41358B37-4475-DC49-940D-2B10074F76E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778401" y="3755419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FC71832C-A8EF-DF4C-B005-663DEC57A0C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8400" y="3248936"/>
            <a:ext cx="884515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Content Placeholder 9">
            <a:extLst>
              <a:ext uri="{FF2B5EF4-FFF2-40B4-BE49-F238E27FC236}">
                <a16:creationId xmlns:a16="http://schemas.microsoft.com/office/drawing/2014/main" id="{4BC1887E-A62C-B04E-ACFC-2B39C47E88EC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42217" y="3782340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95374B4-EE57-4543-9601-1C8FFDF2D70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2216" y="3275857"/>
            <a:ext cx="884515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3" name="Content Placeholder 9">
            <a:extLst>
              <a:ext uri="{FF2B5EF4-FFF2-40B4-BE49-F238E27FC236}">
                <a16:creationId xmlns:a16="http://schemas.microsoft.com/office/drawing/2014/main" id="{A0901CC5-A87C-DF48-84E5-FDC32812BFA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706033" y="3773366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3ED24246-671A-7A44-A0B7-188A9CAC76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706032" y="3266884"/>
            <a:ext cx="884515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82B44C-227A-E345-8E82-4E54AF38BEFE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A8D5131-3B42-6545-8633-673A0E808E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B219BA27-22FE-F94C-833E-FEB12B4CE9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225F6BF-EE29-3041-A47E-2AAC22B546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948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3_Custom Layout">
    <p:bg>
      <p:bgPr>
        <a:solidFill>
          <a:srgbClr val="3DBE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3671D741-F256-EA4B-8F02-5AAC7BD5969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15616" y="1764295"/>
            <a:ext cx="3456384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901F377-5A25-E742-A2F5-4334F5E6F2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260" y="1771744"/>
            <a:ext cx="896256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CBB743C6-B60B-CB43-96AB-80496AAEF81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115616" y="2388798"/>
            <a:ext cx="3456384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05492F02-1F2F-AC41-BCC2-9EA211457E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260" y="2396247"/>
            <a:ext cx="896256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7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/>
              <a:t>00</a:t>
            </a:r>
          </a:p>
        </p:txBody>
      </p:sp>
      <p:sp>
        <p:nvSpPr>
          <p:cNvPr id="38" name="Content Placeholder 9">
            <a:extLst>
              <a:ext uri="{FF2B5EF4-FFF2-40B4-BE49-F238E27FC236}">
                <a16:creationId xmlns:a16="http://schemas.microsoft.com/office/drawing/2014/main" id="{B42D2962-1FFE-2B48-9802-D90EE8A99D7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115616" y="3013300"/>
            <a:ext cx="3456384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CD93E570-2681-F54B-9E18-96508A78A8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260" y="3020749"/>
            <a:ext cx="896256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30594-AD77-C64B-AC38-A9F9F4EEC81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CEE6A2-6C4E-F047-A34C-255F84B169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978D75-499E-EE4E-88D5-813E89963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E02E64-9C0E-9641-A33E-6C118FF671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9016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4_Custom Layout">
    <p:bg>
      <p:bgPr>
        <a:solidFill>
          <a:srgbClr val="3DBE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67D9905-AA86-BE44-9B72-CF64B55F6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622" y="748633"/>
            <a:ext cx="3666433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CEB50C-D4A4-5848-9CE9-C84BE00A575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22D499A-9D01-214A-820A-4923044A596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11943" y="748633"/>
            <a:ext cx="426005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3D0AB35-41FD-FE4E-87ED-DF257EB055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03FE867-BE87-FA4A-B47B-A333E3DF2F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8AC7FA-AB8E-0F4A-B49F-61551F55FD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2302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5_Custom Layout">
    <p:bg>
      <p:bgPr>
        <a:solidFill>
          <a:srgbClr val="3DBE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0BCF07E-298E-514C-98A2-28DAD3EE07C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284473" y="748633"/>
            <a:ext cx="5547583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DC971E-1F64-B344-B6BC-01873C01C6F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69D3D91-C249-164C-A004-C387308263C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271700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F62B9EC-722F-0440-BA38-823FF4855D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361D0F3D-D545-9F41-B3C8-E435A1E97E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9106FE-7D83-4444-900D-94850300C0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1004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6_Custom Layout">
    <p:bg>
      <p:bgPr>
        <a:solidFill>
          <a:srgbClr val="3DBE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D43873-C62F-FB47-B3C4-679A7438D9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DBA3585-7000-B141-8D67-60AB7E85548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5174" y="810428"/>
            <a:ext cx="2556882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82048E0-48F9-904E-BE7B-AA12F7A075C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293558" y="810428"/>
            <a:ext cx="2556882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BB8B75-FC24-014D-9C40-B3A4EF268C5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2764632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2713A61-CE8E-0240-A5CB-7B834AD397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F2CA91D-6F31-6444-A6D0-33974CCA75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34D0CA-5BFB-4240-9FC3-FDEC4E6E67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9467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7_Custom Layout">
    <p:bg>
      <p:bgPr>
        <a:solidFill>
          <a:srgbClr val="3DBE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B5D20-2A99-6B49-9EC7-8C5D2C1236C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ECE09AD-D424-0D4F-B3D5-9267A196249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211182" y="810429"/>
            <a:ext cx="1620874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DE4A68A-383C-1348-BBDB-3C5B58B9119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258268" y="810429"/>
            <a:ext cx="1620874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C90262F-B7D9-EF4D-8107-E84DB84EFD1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316412" y="810429"/>
            <a:ext cx="1620874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917903-5137-D346-8161-2F458E2656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2931320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D50FC3A-A48C-574E-8E9F-D64E1D50A0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3F1A8138-33BC-6842-A560-701FCEF10C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F268A5-6154-E145-BC94-D39F26D017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6779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Custom Layou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26D08D0D-89FA-8D47-9CFF-DBB4B3AF4986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B9C9A9-F046-DC42-AB2F-7E1D7F372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42072-479B-7B4A-9E6D-10182CF7F2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341793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9_Custom Layout">
    <p:bg>
      <p:bgPr>
        <a:solidFill>
          <a:srgbClr val="CC5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D109CFF-8210-0343-B2B2-710376C7533F}"/>
              </a:ext>
            </a:extLst>
          </p:cNvPr>
          <p:cNvSpPr/>
          <p:nvPr/>
        </p:nvSpPr>
        <p:spPr>
          <a:xfrm>
            <a:off x="1828371" y="0"/>
            <a:ext cx="7315630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5F826B-DEE8-AD42-99EB-11E8C779ED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67" y="1405921"/>
            <a:ext cx="7641250" cy="2277491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6375" b="0" i="0" cap="none">
                <a:solidFill>
                  <a:schemeClr val="bg1"/>
                </a:solidFill>
                <a:latin typeface="WT Gothic Light" pitchFamily="2" charset="77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44AF03A-771D-9D4A-9C75-0DDCFE4030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3231" y="4147596"/>
            <a:ext cx="2107902" cy="243460"/>
          </a:xfrm>
        </p:spPr>
        <p:txBody>
          <a:bodyPr lIns="0" anchor="ctr" anchorCtr="0">
            <a:noAutofit/>
          </a:bodyPr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DATE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BC3DFD-F0E2-2A40-9A06-803CF7EC1C5E}"/>
              </a:ext>
            </a:extLst>
          </p:cNvPr>
          <p:cNvCxnSpPr/>
          <p:nvPr/>
        </p:nvCxnSpPr>
        <p:spPr>
          <a:xfrm>
            <a:off x="555167" y="3946358"/>
            <a:ext cx="0" cy="64593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2A01420-1A4A-B049-A664-D7BE0C453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64" y="320751"/>
            <a:ext cx="1274992" cy="57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97617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CD5FDB0-8722-D943-99B7-F3E069CB5E3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r">
              <a:buNone/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74D00BE-B3F9-EA46-B05E-DC4F242D6A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1943" y="2531618"/>
            <a:ext cx="8520113" cy="49257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0B2DE7C-8410-E246-BB56-4CB47EF60D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44" y="2126900"/>
            <a:ext cx="8520113" cy="444851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B26975-D6E9-DA46-8A60-2B37F1B5D8E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2C2E92B-4699-0542-8716-BE3467FA5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A01A948-8632-F24F-8B4E-84086F9A35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374766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8_Custom Layout">
    <p:bg>
      <p:bgPr>
        <a:solidFill>
          <a:srgbClr val="CC5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D109CFF-8210-0343-B2B2-710376C7533F}"/>
              </a:ext>
            </a:extLst>
          </p:cNvPr>
          <p:cNvSpPr/>
          <p:nvPr/>
        </p:nvSpPr>
        <p:spPr>
          <a:xfrm>
            <a:off x="1828371" y="0"/>
            <a:ext cx="7315630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9DA132-5DFA-EF4B-B061-C3226763FA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305AA17-D2CA-6A46-A6E3-D5C18F1616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1943" y="2531618"/>
            <a:ext cx="8520113" cy="49257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50DD7A5-0930-DE47-BFA7-96122431D4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44" y="2126900"/>
            <a:ext cx="8520113" cy="444851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6FCEF9-8805-7040-BC73-8CE37EE38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D3AB6BEB-B19D-AF47-BE8D-C274662641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6E795A-E87E-4D40-B60D-A8765C3C8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1380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bg>
      <p:bgPr>
        <a:solidFill>
          <a:srgbClr val="183E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D6596E44-FEEC-D144-AB9A-E46C5ACA0ACE}"/>
              </a:ext>
            </a:extLst>
          </p:cNvPr>
          <p:cNvSpPr/>
          <p:nvPr/>
        </p:nvSpPr>
        <p:spPr>
          <a:xfrm>
            <a:off x="1859973" y="0"/>
            <a:ext cx="7284028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FA443874-7CA1-9048-8FB6-92E5374480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6905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F8E3AF47-D713-5348-943C-B1429ED6091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80128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1BE3A73-812D-6141-855E-4819FDCAB4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76905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bg1"/>
                </a:solidFill>
                <a:latin typeface="WT Gothic Light" pitchFamily="2" charset="77"/>
                <a:ea typeface="Roboto Light" pitchFamily="2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C0DECB30-08D4-3049-BC24-71DA4D361C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1168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6" name="Picture Placeholder 17">
            <a:extLst>
              <a:ext uri="{FF2B5EF4-FFF2-40B4-BE49-F238E27FC236}">
                <a16:creationId xmlns:a16="http://schemas.microsoft.com/office/drawing/2014/main" id="{44B4C606-0D72-784A-8F6D-86979735E74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04391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F7C40F00-89A6-394B-A892-08DFB5C1C4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01168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bg1"/>
                </a:solidFill>
                <a:latin typeface="WT Gothic Light" pitchFamily="2" charset="77"/>
                <a:ea typeface="Roboto Light" pitchFamily="2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11CC934-95EA-1E40-AEA6-13D3F4E127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7088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9" name="Picture Placeholder 17">
            <a:extLst>
              <a:ext uri="{FF2B5EF4-FFF2-40B4-BE49-F238E27FC236}">
                <a16:creationId xmlns:a16="http://schemas.microsoft.com/office/drawing/2014/main" id="{778EA936-208B-8F4E-ABB3-894E6560DDF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50311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C02B66A3-BF73-0D46-8245-7E425577FB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47088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bg1"/>
                </a:solidFill>
                <a:latin typeface="WT Gothic Light" pitchFamily="2" charset="77"/>
                <a:ea typeface="Roboto Light" pitchFamily="2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EF53C5E8-F69B-944A-86A0-9ECD8336B7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78571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42" name="Picture Placeholder 17">
            <a:extLst>
              <a:ext uri="{FF2B5EF4-FFF2-40B4-BE49-F238E27FC236}">
                <a16:creationId xmlns:a16="http://schemas.microsoft.com/office/drawing/2014/main" id="{B8D7A722-2D11-A64B-AD00-BB790EE9A09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81794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69302F8-FEE2-0742-B64E-61EF5B8FD2B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8571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bg1"/>
                </a:solidFill>
                <a:latin typeface="WT Gothic Light" pitchFamily="2" charset="77"/>
                <a:ea typeface="Roboto Light" pitchFamily="2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7F9C5372-74BB-804A-A42F-C0F2A6B89764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EDBADAF-FA85-2C40-818E-25F21C7B1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  <a:latin typeface="WT Gothic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28AA6544-52B6-8A44-A2E3-3A9DFB4D18F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7CA48EA-2A3A-234F-B89D-CF43A322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8204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8_Custom Layout">
    <p:bg>
      <p:bgPr>
        <a:solidFill>
          <a:srgbClr val="CC5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8E04FBF4-59D4-5D43-A53C-38515A26AEF2}"/>
              </a:ext>
            </a:extLst>
          </p:cNvPr>
          <p:cNvSpPr/>
          <p:nvPr/>
        </p:nvSpPr>
        <p:spPr>
          <a:xfrm>
            <a:off x="1624693" y="0"/>
            <a:ext cx="7519307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DF0358F-E202-9A45-8666-F37555225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448" y="1973662"/>
            <a:ext cx="3621331" cy="13047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D8D3C5-A9DB-094A-82F2-81155AD24588}"/>
              </a:ext>
            </a:extLst>
          </p:cNvPr>
          <p:cNvCxnSpPr>
            <a:cxnSpLocks/>
          </p:cNvCxnSpPr>
          <p:nvPr/>
        </p:nvCxnSpPr>
        <p:spPr>
          <a:xfrm>
            <a:off x="4931335" y="1751102"/>
            <a:ext cx="0" cy="16412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F3B58CB9-D31E-804E-BB5A-92FE2BDDCA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8D959DC9-849E-8C48-BB4A-7E5394850C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1944" y="2531618"/>
            <a:ext cx="4460078" cy="49257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1EABFFDA-A70D-DC41-8736-C37D8F4D4A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44" y="2126900"/>
            <a:ext cx="4460078" cy="444851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E2A21EE-DB38-914A-886B-CA6F0721D6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4572CB0-9F83-684A-9BF7-E60D848894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A70568-5F0A-D642-B9BA-C1AB1F62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72439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Header - Flat colour">
    <p:bg>
      <p:bgPr>
        <a:solidFill>
          <a:srgbClr val="CC5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47A4DF3-4DC1-1247-A94D-E8CCA03EAC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59410" y="-12326"/>
            <a:ext cx="7302799" cy="5158237"/>
          </a:xfrm>
          <a:custGeom>
            <a:avLst/>
            <a:gdLst>
              <a:gd name="connsiteX0" fmla="*/ 0 w 9696450"/>
              <a:gd name="connsiteY0" fmla="*/ 0 h 6858000"/>
              <a:gd name="connsiteX1" fmla="*/ 9696450 w 9696450"/>
              <a:gd name="connsiteY1" fmla="*/ 0 h 6858000"/>
              <a:gd name="connsiteX2" fmla="*/ 9696450 w 9696450"/>
              <a:gd name="connsiteY2" fmla="*/ 6858000 h 6858000"/>
              <a:gd name="connsiteX3" fmla="*/ 0 w 9696450"/>
              <a:gd name="connsiteY3" fmla="*/ 6858000 h 6858000"/>
              <a:gd name="connsiteX4" fmla="*/ 0 w 9696450"/>
              <a:gd name="connsiteY4" fmla="*/ 0 h 6858000"/>
              <a:gd name="connsiteX0" fmla="*/ 0 w 9696450"/>
              <a:gd name="connsiteY0" fmla="*/ 0 h 6858000"/>
              <a:gd name="connsiteX1" fmla="*/ 9696450 w 9696450"/>
              <a:gd name="connsiteY1" fmla="*/ 0 h 6858000"/>
              <a:gd name="connsiteX2" fmla="*/ 9696450 w 9696450"/>
              <a:gd name="connsiteY2" fmla="*/ 6858000 h 6858000"/>
              <a:gd name="connsiteX3" fmla="*/ 1022888 w 9696450"/>
              <a:gd name="connsiteY3" fmla="*/ 5850610 h 6858000"/>
              <a:gd name="connsiteX4" fmla="*/ 0 w 9696450"/>
              <a:gd name="connsiteY4" fmla="*/ 0 h 6858000"/>
              <a:gd name="connsiteX0" fmla="*/ 0 w 9696450"/>
              <a:gd name="connsiteY0" fmla="*/ 0 h 6858000"/>
              <a:gd name="connsiteX1" fmla="*/ 9696450 w 9696450"/>
              <a:gd name="connsiteY1" fmla="*/ 0 h 6858000"/>
              <a:gd name="connsiteX2" fmla="*/ 9696450 w 9696450"/>
              <a:gd name="connsiteY2" fmla="*/ 6858000 h 6858000"/>
              <a:gd name="connsiteX3" fmla="*/ 1022888 w 9696450"/>
              <a:gd name="connsiteY3" fmla="*/ 5850610 h 6858000"/>
              <a:gd name="connsiteX4" fmla="*/ 0 w 9696450"/>
              <a:gd name="connsiteY4" fmla="*/ 0 h 6858000"/>
              <a:gd name="connsiteX0" fmla="*/ 0 w 9711948"/>
              <a:gd name="connsiteY0" fmla="*/ 0 h 6904495"/>
              <a:gd name="connsiteX1" fmla="*/ 9696450 w 9711948"/>
              <a:gd name="connsiteY1" fmla="*/ 0 h 6904495"/>
              <a:gd name="connsiteX2" fmla="*/ 9711948 w 9711948"/>
              <a:gd name="connsiteY2" fmla="*/ 6904495 h 6904495"/>
              <a:gd name="connsiteX3" fmla="*/ 1022888 w 9711948"/>
              <a:gd name="connsiteY3" fmla="*/ 5850610 h 6904495"/>
              <a:gd name="connsiteX4" fmla="*/ 0 w 9711948"/>
              <a:gd name="connsiteY4" fmla="*/ 0 h 6904495"/>
              <a:gd name="connsiteX0" fmla="*/ 0 w 9711948"/>
              <a:gd name="connsiteY0" fmla="*/ 0 h 6904495"/>
              <a:gd name="connsiteX1" fmla="*/ 9696450 w 9711948"/>
              <a:gd name="connsiteY1" fmla="*/ 0 h 6904495"/>
              <a:gd name="connsiteX2" fmla="*/ 9711948 w 9711948"/>
              <a:gd name="connsiteY2" fmla="*/ 6904495 h 6904495"/>
              <a:gd name="connsiteX3" fmla="*/ 1022888 w 9711948"/>
              <a:gd name="connsiteY3" fmla="*/ 5850610 h 6904495"/>
              <a:gd name="connsiteX4" fmla="*/ 0 w 9711948"/>
              <a:gd name="connsiteY4" fmla="*/ 0 h 6904495"/>
              <a:gd name="connsiteX0" fmla="*/ 0 w 9711948"/>
              <a:gd name="connsiteY0" fmla="*/ 0 h 7174477"/>
              <a:gd name="connsiteX1" fmla="*/ 9696450 w 9711948"/>
              <a:gd name="connsiteY1" fmla="*/ 0 h 7174477"/>
              <a:gd name="connsiteX2" fmla="*/ 9711948 w 9711948"/>
              <a:gd name="connsiteY2" fmla="*/ 6904495 h 7174477"/>
              <a:gd name="connsiteX3" fmla="*/ 6865426 w 9711948"/>
              <a:gd name="connsiteY3" fmla="*/ 5780868 h 7174477"/>
              <a:gd name="connsiteX4" fmla="*/ 1022888 w 9711948"/>
              <a:gd name="connsiteY4" fmla="*/ 5850610 h 7174477"/>
              <a:gd name="connsiteX5" fmla="*/ 0 w 9711948"/>
              <a:gd name="connsiteY5" fmla="*/ 0 h 7174477"/>
              <a:gd name="connsiteX0" fmla="*/ 0 w 9711948"/>
              <a:gd name="connsiteY0" fmla="*/ 0 h 7094962"/>
              <a:gd name="connsiteX1" fmla="*/ 9696450 w 9711948"/>
              <a:gd name="connsiteY1" fmla="*/ 0 h 7094962"/>
              <a:gd name="connsiteX2" fmla="*/ 9711948 w 9711948"/>
              <a:gd name="connsiteY2" fmla="*/ 6904495 h 7094962"/>
              <a:gd name="connsiteX3" fmla="*/ 7795324 w 9711948"/>
              <a:gd name="connsiteY3" fmla="*/ 4695986 h 7094962"/>
              <a:gd name="connsiteX4" fmla="*/ 1022888 w 9711948"/>
              <a:gd name="connsiteY4" fmla="*/ 5850610 h 7094962"/>
              <a:gd name="connsiteX5" fmla="*/ 0 w 9711948"/>
              <a:gd name="connsiteY5" fmla="*/ 0 h 7094962"/>
              <a:gd name="connsiteX0" fmla="*/ 0 w 9711948"/>
              <a:gd name="connsiteY0" fmla="*/ 0 h 7094962"/>
              <a:gd name="connsiteX1" fmla="*/ 9696450 w 9711948"/>
              <a:gd name="connsiteY1" fmla="*/ 0 h 7094962"/>
              <a:gd name="connsiteX2" fmla="*/ 9711948 w 9711948"/>
              <a:gd name="connsiteY2" fmla="*/ 6904495 h 7094962"/>
              <a:gd name="connsiteX3" fmla="*/ 7795324 w 9711948"/>
              <a:gd name="connsiteY3" fmla="*/ 4695986 h 7094962"/>
              <a:gd name="connsiteX4" fmla="*/ 1022888 w 9711948"/>
              <a:gd name="connsiteY4" fmla="*/ 5850610 h 7094962"/>
              <a:gd name="connsiteX5" fmla="*/ 0 w 9711948"/>
              <a:gd name="connsiteY5" fmla="*/ 0 h 7094962"/>
              <a:gd name="connsiteX0" fmla="*/ 0 w 9711948"/>
              <a:gd name="connsiteY0" fmla="*/ 0 h 7087610"/>
              <a:gd name="connsiteX1" fmla="*/ 9696450 w 9711948"/>
              <a:gd name="connsiteY1" fmla="*/ 0 h 7087610"/>
              <a:gd name="connsiteX2" fmla="*/ 9711948 w 9711948"/>
              <a:gd name="connsiteY2" fmla="*/ 6904495 h 7087610"/>
              <a:gd name="connsiteX3" fmla="*/ 7795324 w 9711948"/>
              <a:gd name="connsiteY3" fmla="*/ 4695986 h 7087610"/>
              <a:gd name="connsiteX4" fmla="*/ 1022888 w 9711948"/>
              <a:gd name="connsiteY4" fmla="*/ 5850610 h 7087610"/>
              <a:gd name="connsiteX5" fmla="*/ 0 w 9711948"/>
              <a:gd name="connsiteY5" fmla="*/ 0 h 7087610"/>
              <a:gd name="connsiteX0" fmla="*/ 0 w 9711948"/>
              <a:gd name="connsiteY0" fmla="*/ 0 h 7087610"/>
              <a:gd name="connsiteX1" fmla="*/ 9696450 w 9711948"/>
              <a:gd name="connsiteY1" fmla="*/ 0 h 7087610"/>
              <a:gd name="connsiteX2" fmla="*/ 9711948 w 9711948"/>
              <a:gd name="connsiteY2" fmla="*/ 6904495 h 7087610"/>
              <a:gd name="connsiteX3" fmla="*/ 7795324 w 9711948"/>
              <a:gd name="connsiteY3" fmla="*/ 4695986 h 7087610"/>
              <a:gd name="connsiteX4" fmla="*/ 1022888 w 9711948"/>
              <a:gd name="connsiteY4" fmla="*/ 5850610 h 7087610"/>
              <a:gd name="connsiteX5" fmla="*/ 0 w 9711948"/>
              <a:gd name="connsiteY5" fmla="*/ 0 h 7087610"/>
              <a:gd name="connsiteX0" fmla="*/ 0 w 9711948"/>
              <a:gd name="connsiteY0" fmla="*/ 0 h 7085403"/>
              <a:gd name="connsiteX1" fmla="*/ 9696450 w 9711948"/>
              <a:gd name="connsiteY1" fmla="*/ 0 h 7085403"/>
              <a:gd name="connsiteX2" fmla="*/ 9711948 w 9711948"/>
              <a:gd name="connsiteY2" fmla="*/ 6904495 h 7085403"/>
              <a:gd name="connsiteX3" fmla="*/ 7702335 w 9711948"/>
              <a:gd name="connsiteY3" fmla="*/ 4649491 h 7085403"/>
              <a:gd name="connsiteX4" fmla="*/ 1022888 w 9711948"/>
              <a:gd name="connsiteY4" fmla="*/ 5850610 h 7085403"/>
              <a:gd name="connsiteX5" fmla="*/ 0 w 9711948"/>
              <a:gd name="connsiteY5" fmla="*/ 0 h 7085403"/>
              <a:gd name="connsiteX0" fmla="*/ 0 w 9711948"/>
              <a:gd name="connsiteY0" fmla="*/ 0 h 7085403"/>
              <a:gd name="connsiteX1" fmla="*/ 9696450 w 9711948"/>
              <a:gd name="connsiteY1" fmla="*/ 0 h 7085403"/>
              <a:gd name="connsiteX2" fmla="*/ 9711948 w 9711948"/>
              <a:gd name="connsiteY2" fmla="*/ 6904495 h 7085403"/>
              <a:gd name="connsiteX3" fmla="*/ 7717834 w 9711948"/>
              <a:gd name="connsiteY3" fmla="*/ 4649491 h 7085403"/>
              <a:gd name="connsiteX4" fmla="*/ 1022888 w 9711948"/>
              <a:gd name="connsiteY4" fmla="*/ 5850610 h 7085403"/>
              <a:gd name="connsiteX5" fmla="*/ 0 w 9711948"/>
              <a:gd name="connsiteY5" fmla="*/ 0 h 7085403"/>
              <a:gd name="connsiteX0" fmla="*/ 0 w 9711948"/>
              <a:gd name="connsiteY0" fmla="*/ 0 h 7295723"/>
              <a:gd name="connsiteX1" fmla="*/ 9696450 w 9711948"/>
              <a:gd name="connsiteY1" fmla="*/ 0 h 7295723"/>
              <a:gd name="connsiteX2" fmla="*/ 9711948 w 9711948"/>
              <a:gd name="connsiteY2" fmla="*/ 6904495 h 7295723"/>
              <a:gd name="connsiteX3" fmla="*/ 8632233 w 9711948"/>
              <a:gd name="connsiteY3" fmla="*/ 6245818 h 7295723"/>
              <a:gd name="connsiteX4" fmla="*/ 7717834 w 9711948"/>
              <a:gd name="connsiteY4" fmla="*/ 4649491 h 7295723"/>
              <a:gd name="connsiteX5" fmla="*/ 1022888 w 9711948"/>
              <a:gd name="connsiteY5" fmla="*/ 5850610 h 7295723"/>
              <a:gd name="connsiteX6" fmla="*/ 0 w 9711948"/>
              <a:gd name="connsiteY6" fmla="*/ 0 h 7295723"/>
              <a:gd name="connsiteX0" fmla="*/ 0 w 9711948"/>
              <a:gd name="connsiteY0" fmla="*/ 0 h 7449234"/>
              <a:gd name="connsiteX1" fmla="*/ 9696450 w 9711948"/>
              <a:gd name="connsiteY1" fmla="*/ 0 h 7449234"/>
              <a:gd name="connsiteX2" fmla="*/ 9711948 w 9711948"/>
              <a:gd name="connsiteY2" fmla="*/ 6904495 h 7449234"/>
              <a:gd name="connsiteX3" fmla="*/ 8213779 w 9711948"/>
              <a:gd name="connsiteY3" fmla="*/ 6865750 h 7449234"/>
              <a:gd name="connsiteX4" fmla="*/ 7717834 w 9711948"/>
              <a:gd name="connsiteY4" fmla="*/ 4649491 h 7449234"/>
              <a:gd name="connsiteX5" fmla="*/ 1022888 w 9711948"/>
              <a:gd name="connsiteY5" fmla="*/ 5850610 h 7449234"/>
              <a:gd name="connsiteX6" fmla="*/ 0 w 9711948"/>
              <a:gd name="connsiteY6" fmla="*/ 0 h 7449234"/>
              <a:gd name="connsiteX0" fmla="*/ 0 w 9711948"/>
              <a:gd name="connsiteY0" fmla="*/ 0 h 7449234"/>
              <a:gd name="connsiteX1" fmla="*/ 9696450 w 9711948"/>
              <a:gd name="connsiteY1" fmla="*/ 0 h 7449234"/>
              <a:gd name="connsiteX2" fmla="*/ 9711948 w 9711948"/>
              <a:gd name="connsiteY2" fmla="*/ 6904495 h 7449234"/>
              <a:gd name="connsiteX3" fmla="*/ 8213779 w 9711948"/>
              <a:gd name="connsiteY3" fmla="*/ 6865750 h 7449234"/>
              <a:gd name="connsiteX4" fmla="*/ 7717834 w 9711948"/>
              <a:gd name="connsiteY4" fmla="*/ 4649491 h 7449234"/>
              <a:gd name="connsiteX5" fmla="*/ 1022888 w 9711948"/>
              <a:gd name="connsiteY5" fmla="*/ 5850610 h 7449234"/>
              <a:gd name="connsiteX6" fmla="*/ 0 w 9711948"/>
              <a:gd name="connsiteY6" fmla="*/ 0 h 744923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717834 w 9711948"/>
              <a:gd name="connsiteY4" fmla="*/ 4649491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717834 w 9711948"/>
              <a:gd name="connsiteY4" fmla="*/ 4649491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862213 w 9711948"/>
              <a:gd name="connsiteY4" fmla="*/ 4633449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862213 w 9711948"/>
              <a:gd name="connsiteY4" fmla="*/ 4633449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798045 w 9711948"/>
              <a:gd name="connsiteY4" fmla="*/ 4649491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7033"/>
              <a:gd name="connsiteX1" fmla="*/ 9696450 w 9711948"/>
              <a:gd name="connsiteY1" fmla="*/ 0 h 7347033"/>
              <a:gd name="connsiteX2" fmla="*/ 9711948 w 9711948"/>
              <a:gd name="connsiteY2" fmla="*/ 6904495 h 7347033"/>
              <a:gd name="connsiteX3" fmla="*/ 8181695 w 9711948"/>
              <a:gd name="connsiteY3" fmla="*/ 6873771 h 7347033"/>
              <a:gd name="connsiteX4" fmla="*/ 7798045 w 9711948"/>
              <a:gd name="connsiteY4" fmla="*/ 4649491 h 7347033"/>
              <a:gd name="connsiteX5" fmla="*/ 1022888 w 9711948"/>
              <a:gd name="connsiteY5" fmla="*/ 5850610 h 7347033"/>
              <a:gd name="connsiteX6" fmla="*/ 0 w 9711948"/>
              <a:gd name="connsiteY6" fmla="*/ 0 h 7347033"/>
              <a:gd name="connsiteX0" fmla="*/ 0 w 9711948"/>
              <a:gd name="connsiteY0" fmla="*/ 0 h 7347033"/>
              <a:gd name="connsiteX1" fmla="*/ 9696450 w 9711948"/>
              <a:gd name="connsiteY1" fmla="*/ 0 h 7347033"/>
              <a:gd name="connsiteX2" fmla="*/ 9711948 w 9711948"/>
              <a:gd name="connsiteY2" fmla="*/ 6904495 h 7347033"/>
              <a:gd name="connsiteX3" fmla="*/ 8181695 w 9711948"/>
              <a:gd name="connsiteY3" fmla="*/ 6873771 h 7347033"/>
              <a:gd name="connsiteX4" fmla="*/ 7798045 w 9711948"/>
              <a:gd name="connsiteY4" fmla="*/ 4649491 h 7347033"/>
              <a:gd name="connsiteX5" fmla="*/ 1022888 w 9711948"/>
              <a:gd name="connsiteY5" fmla="*/ 5850610 h 7347033"/>
              <a:gd name="connsiteX6" fmla="*/ 0 w 9711948"/>
              <a:gd name="connsiteY6" fmla="*/ 0 h 7347033"/>
              <a:gd name="connsiteX0" fmla="*/ 0 w 9711948"/>
              <a:gd name="connsiteY0" fmla="*/ 0 h 7347033"/>
              <a:gd name="connsiteX1" fmla="*/ 9696450 w 9711948"/>
              <a:gd name="connsiteY1" fmla="*/ 0 h 7347033"/>
              <a:gd name="connsiteX2" fmla="*/ 9711948 w 9711948"/>
              <a:gd name="connsiteY2" fmla="*/ 6904495 h 7347033"/>
              <a:gd name="connsiteX3" fmla="*/ 8181695 w 9711948"/>
              <a:gd name="connsiteY3" fmla="*/ 6873771 h 7347033"/>
              <a:gd name="connsiteX4" fmla="*/ 7765961 w 9711948"/>
              <a:gd name="connsiteY4" fmla="*/ 4649491 h 7347033"/>
              <a:gd name="connsiteX5" fmla="*/ 1022888 w 9711948"/>
              <a:gd name="connsiteY5" fmla="*/ 5850610 h 7347033"/>
              <a:gd name="connsiteX6" fmla="*/ 0 w 9711948"/>
              <a:gd name="connsiteY6" fmla="*/ 0 h 7347033"/>
              <a:gd name="connsiteX0" fmla="*/ 0 w 9712514"/>
              <a:gd name="connsiteY0" fmla="*/ 0 h 6905538"/>
              <a:gd name="connsiteX1" fmla="*/ 9696450 w 9712514"/>
              <a:gd name="connsiteY1" fmla="*/ 0 h 6905538"/>
              <a:gd name="connsiteX2" fmla="*/ 9711948 w 9712514"/>
              <a:gd name="connsiteY2" fmla="*/ 6904495 h 6905538"/>
              <a:gd name="connsiteX3" fmla="*/ 8181695 w 9712514"/>
              <a:gd name="connsiteY3" fmla="*/ 6873771 h 6905538"/>
              <a:gd name="connsiteX4" fmla="*/ 7765961 w 9712514"/>
              <a:gd name="connsiteY4" fmla="*/ 4649491 h 6905538"/>
              <a:gd name="connsiteX5" fmla="*/ 1022888 w 9712514"/>
              <a:gd name="connsiteY5" fmla="*/ 5850610 h 6905538"/>
              <a:gd name="connsiteX6" fmla="*/ 0 w 9712514"/>
              <a:gd name="connsiteY6" fmla="*/ 0 h 6905538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22888 w 9712508"/>
              <a:gd name="connsiteY5" fmla="*/ 5850610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22888 w 9712508"/>
              <a:gd name="connsiteY5" fmla="*/ 5850610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60998 w 9712508"/>
              <a:gd name="connsiteY5" fmla="*/ 5901769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60998 w 9712508"/>
              <a:gd name="connsiteY5" fmla="*/ 5901769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60998 w 9712508"/>
              <a:gd name="connsiteY5" fmla="*/ 5901769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22888 w 9712508"/>
              <a:gd name="connsiteY5" fmla="*/ 5927348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22888 w 9712508"/>
              <a:gd name="connsiteY5" fmla="*/ 5927348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35591 w 9712508"/>
              <a:gd name="connsiteY5" fmla="*/ 5773872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75489 w 9712508"/>
              <a:gd name="connsiteY4" fmla="*/ 4623912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72313 w 9712508"/>
              <a:gd name="connsiteY4" fmla="*/ 4668676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72313 w 9712508"/>
              <a:gd name="connsiteY4" fmla="*/ 4668676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31"/>
              <a:gd name="connsiteY0" fmla="*/ 0 h 6905880"/>
              <a:gd name="connsiteX1" fmla="*/ 9696450 w 9712531"/>
              <a:gd name="connsiteY1" fmla="*/ 0 h 6905880"/>
              <a:gd name="connsiteX2" fmla="*/ 9711948 w 9712531"/>
              <a:gd name="connsiteY2" fmla="*/ 6904495 h 6905880"/>
              <a:gd name="connsiteX3" fmla="*/ 8228884 w 9712531"/>
              <a:gd name="connsiteY3" fmla="*/ 6900034 h 6905880"/>
              <a:gd name="connsiteX4" fmla="*/ 7772313 w 9712531"/>
              <a:gd name="connsiteY4" fmla="*/ 4668676 h 6905880"/>
              <a:gd name="connsiteX5" fmla="*/ 1016536 w 9712531"/>
              <a:gd name="connsiteY5" fmla="*/ 5869795 h 6905880"/>
              <a:gd name="connsiteX6" fmla="*/ 0 w 9712531"/>
              <a:gd name="connsiteY6" fmla="*/ 0 h 6905880"/>
              <a:gd name="connsiteX0" fmla="*/ 0 w 9712508"/>
              <a:gd name="connsiteY0" fmla="*/ 0 h 6909626"/>
              <a:gd name="connsiteX1" fmla="*/ 9696450 w 9712508"/>
              <a:gd name="connsiteY1" fmla="*/ 0 h 6909626"/>
              <a:gd name="connsiteX2" fmla="*/ 9711948 w 9712508"/>
              <a:gd name="connsiteY2" fmla="*/ 6904495 h 6909626"/>
              <a:gd name="connsiteX3" fmla="*/ 8165367 w 9712508"/>
              <a:gd name="connsiteY3" fmla="*/ 6909626 h 6909626"/>
              <a:gd name="connsiteX4" fmla="*/ 7772313 w 9712508"/>
              <a:gd name="connsiteY4" fmla="*/ 4668676 h 6909626"/>
              <a:gd name="connsiteX5" fmla="*/ 1016536 w 9712508"/>
              <a:gd name="connsiteY5" fmla="*/ 5869795 h 6909626"/>
              <a:gd name="connsiteX6" fmla="*/ 0 w 9712508"/>
              <a:gd name="connsiteY6" fmla="*/ 0 h 6909626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2313 w 9712520"/>
              <a:gd name="connsiteY4" fmla="*/ 4668676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2313 w 9712520"/>
              <a:gd name="connsiteY4" fmla="*/ 4668676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2313 w 9712520"/>
              <a:gd name="connsiteY4" fmla="*/ 4665478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81841 w 9712520"/>
              <a:gd name="connsiteY4" fmla="*/ 4662281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69138 w 9712520"/>
              <a:gd name="connsiteY4" fmla="*/ 4614320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918405 w 9712520"/>
              <a:gd name="connsiteY4" fmla="*/ 4716638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37380 w 9712520"/>
              <a:gd name="connsiteY4" fmla="*/ 4655887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97723 w 9712520"/>
              <a:gd name="connsiteY4" fmla="*/ 4627110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5492 w 9712520"/>
              <a:gd name="connsiteY4" fmla="*/ 4662282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5492 w 9712520"/>
              <a:gd name="connsiteY4" fmla="*/ 4662282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5492 w 9712520"/>
              <a:gd name="connsiteY4" fmla="*/ 4662282 h 6916635"/>
              <a:gd name="connsiteX5" fmla="*/ 4042973 w 9712520"/>
              <a:gd name="connsiteY5" fmla="*/ 4976023 h 6916635"/>
              <a:gd name="connsiteX6" fmla="*/ 0 w 9712520"/>
              <a:gd name="connsiteY6" fmla="*/ 0 h 6916635"/>
              <a:gd name="connsiteX0" fmla="*/ 0 w 8892019"/>
              <a:gd name="connsiteY0" fmla="*/ 1787547 h 6916635"/>
              <a:gd name="connsiteX1" fmla="*/ 8875949 w 8892019"/>
              <a:gd name="connsiteY1" fmla="*/ 0 h 6916635"/>
              <a:gd name="connsiteX2" fmla="*/ 8891447 w 8892019"/>
              <a:gd name="connsiteY2" fmla="*/ 6904495 h 6916635"/>
              <a:gd name="connsiteX3" fmla="*/ 7344866 w 8892019"/>
              <a:gd name="connsiteY3" fmla="*/ 6909626 h 6916635"/>
              <a:gd name="connsiteX4" fmla="*/ 6954991 w 8892019"/>
              <a:gd name="connsiteY4" fmla="*/ 4662282 h 6916635"/>
              <a:gd name="connsiteX5" fmla="*/ 3222472 w 8892019"/>
              <a:gd name="connsiteY5" fmla="*/ 4976023 h 6916635"/>
              <a:gd name="connsiteX6" fmla="*/ 0 w 8892019"/>
              <a:gd name="connsiteY6" fmla="*/ 1787547 h 6916635"/>
              <a:gd name="connsiteX0" fmla="*/ 0 w 8892019"/>
              <a:gd name="connsiteY0" fmla="*/ 1787547 h 6916635"/>
              <a:gd name="connsiteX1" fmla="*/ 8875949 w 8892019"/>
              <a:gd name="connsiteY1" fmla="*/ 0 h 6916635"/>
              <a:gd name="connsiteX2" fmla="*/ 8891447 w 8892019"/>
              <a:gd name="connsiteY2" fmla="*/ 6904495 h 6916635"/>
              <a:gd name="connsiteX3" fmla="*/ 7344866 w 8892019"/>
              <a:gd name="connsiteY3" fmla="*/ 6909626 h 6916635"/>
              <a:gd name="connsiteX4" fmla="*/ 6954991 w 8892019"/>
              <a:gd name="connsiteY4" fmla="*/ 4662282 h 6916635"/>
              <a:gd name="connsiteX5" fmla="*/ 935831 w 8892019"/>
              <a:gd name="connsiteY5" fmla="*/ 6871905 h 6916635"/>
              <a:gd name="connsiteX6" fmla="*/ 0 w 8892019"/>
              <a:gd name="connsiteY6" fmla="*/ 1787547 h 6916635"/>
              <a:gd name="connsiteX0" fmla="*/ 0 w 8690257"/>
              <a:gd name="connsiteY0" fmla="*/ 1909424 h 6916635"/>
              <a:gd name="connsiteX1" fmla="*/ 8674187 w 8690257"/>
              <a:gd name="connsiteY1" fmla="*/ 0 h 6916635"/>
              <a:gd name="connsiteX2" fmla="*/ 8689685 w 8690257"/>
              <a:gd name="connsiteY2" fmla="*/ 6904495 h 6916635"/>
              <a:gd name="connsiteX3" fmla="*/ 7143104 w 8690257"/>
              <a:gd name="connsiteY3" fmla="*/ 6909626 h 6916635"/>
              <a:gd name="connsiteX4" fmla="*/ 6753229 w 8690257"/>
              <a:gd name="connsiteY4" fmla="*/ 4662282 h 6916635"/>
              <a:gd name="connsiteX5" fmla="*/ 734069 w 8690257"/>
              <a:gd name="connsiteY5" fmla="*/ 6871905 h 6916635"/>
              <a:gd name="connsiteX6" fmla="*/ 0 w 8690257"/>
              <a:gd name="connsiteY6" fmla="*/ 1909424 h 6916635"/>
              <a:gd name="connsiteX0" fmla="*/ 0 w 8851667"/>
              <a:gd name="connsiteY0" fmla="*/ 1774005 h 6916635"/>
              <a:gd name="connsiteX1" fmla="*/ 8835597 w 8851667"/>
              <a:gd name="connsiteY1" fmla="*/ 0 h 6916635"/>
              <a:gd name="connsiteX2" fmla="*/ 8851095 w 8851667"/>
              <a:gd name="connsiteY2" fmla="*/ 6904495 h 6916635"/>
              <a:gd name="connsiteX3" fmla="*/ 7304514 w 8851667"/>
              <a:gd name="connsiteY3" fmla="*/ 6909626 h 6916635"/>
              <a:gd name="connsiteX4" fmla="*/ 6914639 w 8851667"/>
              <a:gd name="connsiteY4" fmla="*/ 4662282 h 6916635"/>
              <a:gd name="connsiteX5" fmla="*/ 895479 w 8851667"/>
              <a:gd name="connsiteY5" fmla="*/ 6871905 h 6916635"/>
              <a:gd name="connsiteX6" fmla="*/ 0 w 8851667"/>
              <a:gd name="connsiteY6" fmla="*/ 1774005 h 6916635"/>
              <a:gd name="connsiteX0" fmla="*/ 0 w 8851667"/>
              <a:gd name="connsiteY0" fmla="*/ 1029194 h 6171824"/>
              <a:gd name="connsiteX1" fmla="*/ 8606933 w 8851667"/>
              <a:gd name="connsiteY1" fmla="*/ 0 h 6171824"/>
              <a:gd name="connsiteX2" fmla="*/ 8851095 w 8851667"/>
              <a:gd name="connsiteY2" fmla="*/ 6159684 h 6171824"/>
              <a:gd name="connsiteX3" fmla="*/ 7304514 w 8851667"/>
              <a:gd name="connsiteY3" fmla="*/ 6164815 h 6171824"/>
              <a:gd name="connsiteX4" fmla="*/ 6914639 w 8851667"/>
              <a:gd name="connsiteY4" fmla="*/ 3917471 h 6171824"/>
              <a:gd name="connsiteX5" fmla="*/ 895479 w 8851667"/>
              <a:gd name="connsiteY5" fmla="*/ 6127094 h 6171824"/>
              <a:gd name="connsiteX6" fmla="*/ 0 w 8851667"/>
              <a:gd name="connsiteY6" fmla="*/ 1029194 h 6171824"/>
              <a:gd name="connsiteX0" fmla="*/ 0 w 8862500"/>
              <a:gd name="connsiteY0" fmla="*/ 1801089 h 6943719"/>
              <a:gd name="connsiteX1" fmla="*/ 8862500 w 8862500"/>
              <a:gd name="connsiteY1" fmla="*/ 0 h 6943719"/>
              <a:gd name="connsiteX2" fmla="*/ 8851095 w 8862500"/>
              <a:gd name="connsiteY2" fmla="*/ 6931579 h 6943719"/>
              <a:gd name="connsiteX3" fmla="*/ 7304514 w 8862500"/>
              <a:gd name="connsiteY3" fmla="*/ 6936710 h 6943719"/>
              <a:gd name="connsiteX4" fmla="*/ 6914639 w 8862500"/>
              <a:gd name="connsiteY4" fmla="*/ 4689366 h 6943719"/>
              <a:gd name="connsiteX5" fmla="*/ 895479 w 8862500"/>
              <a:gd name="connsiteY5" fmla="*/ 6898989 h 6943719"/>
              <a:gd name="connsiteX6" fmla="*/ 0 w 8862500"/>
              <a:gd name="connsiteY6" fmla="*/ 1801089 h 6943719"/>
              <a:gd name="connsiteX0" fmla="*/ 0 w 8862500"/>
              <a:gd name="connsiteY0" fmla="*/ 1801089 h 7288178"/>
              <a:gd name="connsiteX1" fmla="*/ 8862500 w 8862500"/>
              <a:gd name="connsiteY1" fmla="*/ 0 h 7288178"/>
              <a:gd name="connsiteX2" fmla="*/ 8851095 w 8862500"/>
              <a:gd name="connsiteY2" fmla="*/ 6931579 h 7288178"/>
              <a:gd name="connsiteX3" fmla="*/ 7304514 w 8862500"/>
              <a:gd name="connsiteY3" fmla="*/ 6936710 h 7288178"/>
              <a:gd name="connsiteX4" fmla="*/ 895479 w 8862500"/>
              <a:gd name="connsiteY4" fmla="*/ 6898989 h 7288178"/>
              <a:gd name="connsiteX5" fmla="*/ 0 w 8862500"/>
              <a:gd name="connsiteY5" fmla="*/ 1801089 h 7288178"/>
              <a:gd name="connsiteX0" fmla="*/ 0 w 8862500"/>
              <a:gd name="connsiteY0" fmla="*/ 1801089 h 7673100"/>
              <a:gd name="connsiteX1" fmla="*/ 8862500 w 8862500"/>
              <a:gd name="connsiteY1" fmla="*/ 0 h 7673100"/>
              <a:gd name="connsiteX2" fmla="*/ 8851095 w 8862500"/>
              <a:gd name="connsiteY2" fmla="*/ 6931579 h 7673100"/>
              <a:gd name="connsiteX3" fmla="*/ 895479 w 8862500"/>
              <a:gd name="connsiteY3" fmla="*/ 6898989 h 7673100"/>
              <a:gd name="connsiteX4" fmla="*/ 0 w 8862500"/>
              <a:gd name="connsiteY4" fmla="*/ 1801089 h 7673100"/>
              <a:gd name="connsiteX0" fmla="*/ 0 w 8862500"/>
              <a:gd name="connsiteY0" fmla="*/ 1801089 h 7290518"/>
              <a:gd name="connsiteX1" fmla="*/ 8862500 w 8862500"/>
              <a:gd name="connsiteY1" fmla="*/ 0 h 7290518"/>
              <a:gd name="connsiteX2" fmla="*/ 8851095 w 8862500"/>
              <a:gd name="connsiteY2" fmla="*/ 6931579 h 7290518"/>
              <a:gd name="connsiteX3" fmla="*/ 895479 w 8862500"/>
              <a:gd name="connsiteY3" fmla="*/ 6898989 h 7290518"/>
              <a:gd name="connsiteX4" fmla="*/ 0 w 8862500"/>
              <a:gd name="connsiteY4" fmla="*/ 1801089 h 7290518"/>
              <a:gd name="connsiteX0" fmla="*/ 0 w 8862500"/>
              <a:gd name="connsiteY0" fmla="*/ 1801089 h 6933790"/>
              <a:gd name="connsiteX1" fmla="*/ 8862500 w 8862500"/>
              <a:gd name="connsiteY1" fmla="*/ 0 h 6933790"/>
              <a:gd name="connsiteX2" fmla="*/ 8851095 w 8862500"/>
              <a:gd name="connsiteY2" fmla="*/ 6931579 h 6933790"/>
              <a:gd name="connsiteX3" fmla="*/ 895479 w 8862500"/>
              <a:gd name="connsiteY3" fmla="*/ 6898989 h 6933790"/>
              <a:gd name="connsiteX4" fmla="*/ 0 w 8862500"/>
              <a:gd name="connsiteY4" fmla="*/ 1801089 h 6933790"/>
              <a:gd name="connsiteX0" fmla="*/ 0 w 8862500"/>
              <a:gd name="connsiteY0" fmla="*/ 1801089 h 6953375"/>
              <a:gd name="connsiteX1" fmla="*/ 8862500 w 8862500"/>
              <a:gd name="connsiteY1" fmla="*/ 0 h 6953375"/>
              <a:gd name="connsiteX2" fmla="*/ 8851095 w 8862500"/>
              <a:gd name="connsiteY2" fmla="*/ 6931579 h 6953375"/>
              <a:gd name="connsiteX3" fmla="*/ 922380 w 8862500"/>
              <a:gd name="connsiteY3" fmla="*/ 6953157 h 6953375"/>
              <a:gd name="connsiteX4" fmla="*/ 0 w 8862500"/>
              <a:gd name="connsiteY4" fmla="*/ 1801089 h 6953375"/>
              <a:gd name="connsiteX0" fmla="*/ 0 w 8862500"/>
              <a:gd name="connsiteY0" fmla="*/ 1 h 5152287"/>
              <a:gd name="connsiteX1" fmla="*/ 8862500 w 8862500"/>
              <a:gd name="connsiteY1" fmla="*/ 0 h 5152287"/>
              <a:gd name="connsiteX2" fmla="*/ 8851095 w 8862500"/>
              <a:gd name="connsiteY2" fmla="*/ 5130491 h 5152287"/>
              <a:gd name="connsiteX3" fmla="*/ 922380 w 8862500"/>
              <a:gd name="connsiteY3" fmla="*/ 5152069 h 5152287"/>
              <a:gd name="connsiteX4" fmla="*/ 0 w 8862500"/>
              <a:gd name="connsiteY4" fmla="*/ 1 h 5152287"/>
              <a:gd name="connsiteX0" fmla="*/ 0 w 8875951"/>
              <a:gd name="connsiteY0" fmla="*/ 1787548 h 6939834"/>
              <a:gd name="connsiteX1" fmla="*/ 8875951 w 8875951"/>
              <a:gd name="connsiteY1" fmla="*/ 0 h 6939834"/>
              <a:gd name="connsiteX2" fmla="*/ 8851095 w 8875951"/>
              <a:gd name="connsiteY2" fmla="*/ 6918038 h 6939834"/>
              <a:gd name="connsiteX3" fmla="*/ 922380 w 8875951"/>
              <a:gd name="connsiteY3" fmla="*/ 6939616 h 6939834"/>
              <a:gd name="connsiteX4" fmla="*/ 0 w 8875951"/>
              <a:gd name="connsiteY4" fmla="*/ 1787548 h 6939834"/>
              <a:gd name="connsiteX0" fmla="*/ 0 w 8875951"/>
              <a:gd name="connsiteY0" fmla="*/ 1787548 h 6939834"/>
              <a:gd name="connsiteX1" fmla="*/ 8875951 w 8875951"/>
              <a:gd name="connsiteY1" fmla="*/ 0 h 6939834"/>
              <a:gd name="connsiteX2" fmla="*/ 8851095 w 8875951"/>
              <a:gd name="connsiteY2" fmla="*/ 6918038 h 6939834"/>
              <a:gd name="connsiteX3" fmla="*/ 922380 w 8875951"/>
              <a:gd name="connsiteY3" fmla="*/ 6939616 h 6939834"/>
              <a:gd name="connsiteX4" fmla="*/ 0 w 8875951"/>
              <a:gd name="connsiteY4" fmla="*/ 1787548 h 6939834"/>
              <a:gd name="connsiteX0" fmla="*/ 0 w 8875951"/>
              <a:gd name="connsiteY0" fmla="*/ 1787548 h 6939834"/>
              <a:gd name="connsiteX1" fmla="*/ 5695206 w 8875951"/>
              <a:gd name="connsiteY1" fmla="*/ 622933 h 6939834"/>
              <a:gd name="connsiteX2" fmla="*/ 8875951 w 8875951"/>
              <a:gd name="connsiteY2" fmla="*/ 0 h 6939834"/>
              <a:gd name="connsiteX3" fmla="*/ 8851095 w 8875951"/>
              <a:gd name="connsiteY3" fmla="*/ 6918038 h 6939834"/>
              <a:gd name="connsiteX4" fmla="*/ 922380 w 8875951"/>
              <a:gd name="connsiteY4" fmla="*/ 6939616 h 6939834"/>
              <a:gd name="connsiteX5" fmla="*/ 0 w 8875951"/>
              <a:gd name="connsiteY5" fmla="*/ 1787548 h 6939834"/>
              <a:gd name="connsiteX0" fmla="*/ 0 w 8875951"/>
              <a:gd name="connsiteY0" fmla="*/ 1787548 h 6939834"/>
              <a:gd name="connsiteX1" fmla="*/ 7416912 w 8875951"/>
              <a:gd name="connsiteY1" fmla="*/ 1164614 h 6939834"/>
              <a:gd name="connsiteX2" fmla="*/ 8875951 w 8875951"/>
              <a:gd name="connsiteY2" fmla="*/ 0 h 6939834"/>
              <a:gd name="connsiteX3" fmla="*/ 8851095 w 8875951"/>
              <a:gd name="connsiteY3" fmla="*/ 6918038 h 6939834"/>
              <a:gd name="connsiteX4" fmla="*/ 922380 w 8875951"/>
              <a:gd name="connsiteY4" fmla="*/ 6939616 h 6939834"/>
              <a:gd name="connsiteX5" fmla="*/ 0 w 8875951"/>
              <a:gd name="connsiteY5" fmla="*/ 1787548 h 6939834"/>
              <a:gd name="connsiteX0" fmla="*/ 0 w 8875951"/>
              <a:gd name="connsiteY0" fmla="*/ 1787548 h 6939834"/>
              <a:gd name="connsiteX1" fmla="*/ 6771273 w 8875951"/>
              <a:gd name="connsiteY1" fmla="*/ 595849 h 6939834"/>
              <a:gd name="connsiteX2" fmla="*/ 8875951 w 8875951"/>
              <a:gd name="connsiteY2" fmla="*/ 0 h 6939834"/>
              <a:gd name="connsiteX3" fmla="*/ 8851095 w 8875951"/>
              <a:gd name="connsiteY3" fmla="*/ 6918038 h 6939834"/>
              <a:gd name="connsiteX4" fmla="*/ 922380 w 8875951"/>
              <a:gd name="connsiteY4" fmla="*/ 6939616 h 6939834"/>
              <a:gd name="connsiteX5" fmla="*/ 0 w 8875951"/>
              <a:gd name="connsiteY5" fmla="*/ 1787548 h 6939834"/>
              <a:gd name="connsiteX0" fmla="*/ 0 w 8875951"/>
              <a:gd name="connsiteY0" fmla="*/ 1787548 h 6939834"/>
              <a:gd name="connsiteX1" fmla="*/ 6771273 w 8875951"/>
              <a:gd name="connsiteY1" fmla="*/ 595849 h 6939834"/>
              <a:gd name="connsiteX2" fmla="*/ 6932682 w 8875951"/>
              <a:gd name="connsiteY2" fmla="*/ 541680 h 6939834"/>
              <a:gd name="connsiteX3" fmla="*/ 8875951 w 8875951"/>
              <a:gd name="connsiteY3" fmla="*/ 0 h 6939834"/>
              <a:gd name="connsiteX4" fmla="*/ 8851095 w 8875951"/>
              <a:gd name="connsiteY4" fmla="*/ 6918038 h 6939834"/>
              <a:gd name="connsiteX5" fmla="*/ 922380 w 8875951"/>
              <a:gd name="connsiteY5" fmla="*/ 6939616 h 6939834"/>
              <a:gd name="connsiteX6" fmla="*/ 0 w 8875951"/>
              <a:gd name="connsiteY6" fmla="*/ 1787548 h 6939834"/>
              <a:gd name="connsiteX0" fmla="*/ 0 w 8875951"/>
              <a:gd name="connsiteY0" fmla="*/ 1787548 h 6939834"/>
              <a:gd name="connsiteX1" fmla="*/ 6771273 w 8875951"/>
              <a:gd name="connsiteY1" fmla="*/ 595849 h 6939834"/>
              <a:gd name="connsiteX2" fmla="*/ 6677117 w 8875951"/>
              <a:gd name="connsiteY2" fmla="*/ 0 h 6939834"/>
              <a:gd name="connsiteX3" fmla="*/ 8875951 w 8875951"/>
              <a:gd name="connsiteY3" fmla="*/ 0 h 6939834"/>
              <a:gd name="connsiteX4" fmla="*/ 8851095 w 8875951"/>
              <a:gd name="connsiteY4" fmla="*/ 6918038 h 6939834"/>
              <a:gd name="connsiteX5" fmla="*/ 922380 w 8875951"/>
              <a:gd name="connsiteY5" fmla="*/ 6939616 h 6939834"/>
              <a:gd name="connsiteX6" fmla="*/ 0 w 8875951"/>
              <a:gd name="connsiteY6" fmla="*/ 1787548 h 6939834"/>
              <a:gd name="connsiteX0" fmla="*/ 0 w 8875951"/>
              <a:gd name="connsiteY0" fmla="*/ 1787548 h 6919730"/>
              <a:gd name="connsiteX1" fmla="*/ 6771273 w 8875951"/>
              <a:gd name="connsiteY1" fmla="*/ 595849 h 6919730"/>
              <a:gd name="connsiteX2" fmla="*/ 6677117 w 8875951"/>
              <a:gd name="connsiteY2" fmla="*/ 0 h 6919730"/>
              <a:gd name="connsiteX3" fmla="*/ 8875951 w 8875951"/>
              <a:gd name="connsiteY3" fmla="*/ 0 h 6919730"/>
              <a:gd name="connsiteX4" fmla="*/ 8851095 w 8875951"/>
              <a:gd name="connsiteY4" fmla="*/ 6918038 h 6919730"/>
              <a:gd name="connsiteX5" fmla="*/ 829756 w 8875951"/>
              <a:gd name="connsiteY5" fmla="*/ 6869678 h 6919730"/>
              <a:gd name="connsiteX6" fmla="*/ 0 w 8875951"/>
              <a:gd name="connsiteY6" fmla="*/ 1787548 h 6919730"/>
              <a:gd name="connsiteX0" fmla="*/ 0 w 8875951"/>
              <a:gd name="connsiteY0" fmla="*/ 1787548 h 6923052"/>
              <a:gd name="connsiteX1" fmla="*/ 6771273 w 8875951"/>
              <a:gd name="connsiteY1" fmla="*/ 595849 h 6923052"/>
              <a:gd name="connsiteX2" fmla="*/ 6677117 w 8875951"/>
              <a:gd name="connsiteY2" fmla="*/ 0 h 6923052"/>
              <a:gd name="connsiteX3" fmla="*/ 8875951 w 8875951"/>
              <a:gd name="connsiteY3" fmla="*/ 0 h 6923052"/>
              <a:gd name="connsiteX4" fmla="*/ 8851095 w 8875951"/>
              <a:gd name="connsiteY4" fmla="*/ 6918038 h 6923052"/>
              <a:gd name="connsiteX5" fmla="*/ 896450 w 8875951"/>
              <a:gd name="connsiteY5" fmla="*/ 6914442 h 6923052"/>
              <a:gd name="connsiteX6" fmla="*/ 0 w 8875951"/>
              <a:gd name="connsiteY6" fmla="*/ 1787548 h 6923052"/>
              <a:gd name="connsiteX0" fmla="*/ 0 w 8875951"/>
              <a:gd name="connsiteY0" fmla="*/ 1787548 h 6920994"/>
              <a:gd name="connsiteX1" fmla="*/ 6771273 w 8875951"/>
              <a:gd name="connsiteY1" fmla="*/ 595849 h 6920994"/>
              <a:gd name="connsiteX2" fmla="*/ 6677117 w 8875951"/>
              <a:gd name="connsiteY2" fmla="*/ 0 h 6920994"/>
              <a:gd name="connsiteX3" fmla="*/ 8875951 w 8875951"/>
              <a:gd name="connsiteY3" fmla="*/ 0 h 6920994"/>
              <a:gd name="connsiteX4" fmla="*/ 8851095 w 8875951"/>
              <a:gd name="connsiteY4" fmla="*/ 6918038 h 6920994"/>
              <a:gd name="connsiteX5" fmla="*/ 1048893 w 8875951"/>
              <a:gd name="connsiteY5" fmla="*/ 6898456 h 6920994"/>
              <a:gd name="connsiteX6" fmla="*/ 0 w 8875951"/>
              <a:gd name="connsiteY6" fmla="*/ 1787548 h 6920994"/>
              <a:gd name="connsiteX0" fmla="*/ 0 w 8875951"/>
              <a:gd name="connsiteY0" fmla="*/ 1787548 h 6923845"/>
              <a:gd name="connsiteX1" fmla="*/ 6771273 w 8875951"/>
              <a:gd name="connsiteY1" fmla="*/ 595849 h 6923845"/>
              <a:gd name="connsiteX2" fmla="*/ 6677117 w 8875951"/>
              <a:gd name="connsiteY2" fmla="*/ 0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8875951"/>
              <a:gd name="connsiteY0" fmla="*/ 1787548 h 6923845"/>
              <a:gd name="connsiteX1" fmla="*/ 6771273 w 8875951"/>
              <a:gd name="connsiteY1" fmla="*/ 595849 h 6923845"/>
              <a:gd name="connsiteX2" fmla="*/ 6661238 w 8875951"/>
              <a:gd name="connsiteY2" fmla="*/ 3197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8875951"/>
              <a:gd name="connsiteY0" fmla="*/ 1787548 h 6923845"/>
              <a:gd name="connsiteX1" fmla="*/ 6768098 w 8875951"/>
              <a:gd name="connsiteY1" fmla="*/ 586257 h 6923845"/>
              <a:gd name="connsiteX2" fmla="*/ 6661238 w 8875951"/>
              <a:gd name="connsiteY2" fmla="*/ 3197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8875951"/>
              <a:gd name="connsiteY0" fmla="*/ 1787548 h 6923845"/>
              <a:gd name="connsiteX1" fmla="*/ 6768098 w 8875951"/>
              <a:gd name="connsiteY1" fmla="*/ 586257 h 6923845"/>
              <a:gd name="connsiteX2" fmla="*/ 6658063 w 8875951"/>
              <a:gd name="connsiteY2" fmla="*/ 6395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9739793"/>
              <a:gd name="connsiteY0" fmla="*/ 0 h 6926853"/>
              <a:gd name="connsiteX1" fmla="*/ 7631940 w 9739793"/>
              <a:gd name="connsiteY1" fmla="*/ 589265 h 6926853"/>
              <a:gd name="connsiteX2" fmla="*/ 7521905 w 9739793"/>
              <a:gd name="connsiteY2" fmla="*/ 9403 h 6926853"/>
              <a:gd name="connsiteX3" fmla="*/ 9739793 w 9739793"/>
              <a:gd name="connsiteY3" fmla="*/ 3008 h 6926853"/>
              <a:gd name="connsiteX4" fmla="*/ 9714937 w 9739793"/>
              <a:gd name="connsiteY4" fmla="*/ 6921046 h 6926853"/>
              <a:gd name="connsiteX5" fmla="*/ 1760292 w 9739793"/>
              <a:gd name="connsiteY5" fmla="*/ 6920648 h 6926853"/>
              <a:gd name="connsiteX6" fmla="*/ 0 w 9739793"/>
              <a:gd name="connsiteY6" fmla="*/ 0 h 6926853"/>
              <a:gd name="connsiteX0" fmla="*/ 0 w 9739793"/>
              <a:gd name="connsiteY0" fmla="*/ 0 h 6921151"/>
              <a:gd name="connsiteX1" fmla="*/ 7631940 w 9739793"/>
              <a:gd name="connsiteY1" fmla="*/ 589265 h 6921151"/>
              <a:gd name="connsiteX2" fmla="*/ 7521905 w 9739793"/>
              <a:gd name="connsiteY2" fmla="*/ 9403 h 6921151"/>
              <a:gd name="connsiteX3" fmla="*/ 9739793 w 9739793"/>
              <a:gd name="connsiteY3" fmla="*/ 3008 h 6921151"/>
              <a:gd name="connsiteX4" fmla="*/ 9714937 w 9739793"/>
              <a:gd name="connsiteY4" fmla="*/ 6921046 h 6921151"/>
              <a:gd name="connsiteX5" fmla="*/ 1036189 w 9739793"/>
              <a:gd name="connsiteY5" fmla="*/ 5859105 h 6921151"/>
              <a:gd name="connsiteX6" fmla="*/ 0 w 9739793"/>
              <a:gd name="connsiteY6" fmla="*/ 0 h 6921151"/>
              <a:gd name="connsiteX0" fmla="*/ 0 w 9739793"/>
              <a:gd name="connsiteY0" fmla="*/ 0 h 6921151"/>
              <a:gd name="connsiteX1" fmla="*/ 7521905 w 9739793"/>
              <a:gd name="connsiteY1" fmla="*/ 9403 h 6921151"/>
              <a:gd name="connsiteX2" fmla="*/ 9739793 w 9739793"/>
              <a:gd name="connsiteY2" fmla="*/ 3008 h 6921151"/>
              <a:gd name="connsiteX3" fmla="*/ 9714937 w 9739793"/>
              <a:gd name="connsiteY3" fmla="*/ 6921046 h 6921151"/>
              <a:gd name="connsiteX4" fmla="*/ 1036189 w 9739793"/>
              <a:gd name="connsiteY4" fmla="*/ 5859105 h 6921151"/>
              <a:gd name="connsiteX5" fmla="*/ 0 w 9739793"/>
              <a:gd name="connsiteY5" fmla="*/ 0 h 6921151"/>
              <a:gd name="connsiteX0" fmla="*/ 0 w 9739793"/>
              <a:gd name="connsiteY0" fmla="*/ 0 h 6921151"/>
              <a:gd name="connsiteX1" fmla="*/ 9739793 w 9739793"/>
              <a:gd name="connsiteY1" fmla="*/ 3008 h 6921151"/>
              <a:gd name="connsiteX2" fmla="*/ 9714937 w 9739793"/>
              <a:gd name="connsiteY2" fmla="*/ 6921046 h 6921151"/>
              <a:gd name="connsiteX3" fmla="*/ 1036189 w 9739793"/>
              <a:gd name="connsiteY3" fmla="*/ 5859105 h 6921151"/>
              <a:gd name="connsiteX4" fmla="*/ 0 w 9739793"/>
              <a:gd name="connsiteY4" fmla="*/ 0 h 6921151"/>
              <a:gd name="connsiteX0" fmla="*/ 0 w 9739793"/>
              <a:gd name="connsiteY0" fmla="*/ 0 h 7285042"/>
              <a:gd name="connsiteX1" fmla="*/ 9739793 w 9739793"/>
              <a:gd name="connsiteY1" fmla="*/ 3008 h 7285042"/>
              <a:gd name="connsiteX2" fmla="*/ 9714937 w 9739793"/>
              <a:gd name="connsiteY2" fmla="*/ 6921046 h 7285042"/>
              <a:gd name="connsiteX3" fmla="*/ 4392717 w 9739793"/>
              <a:gd name="connsiteY3" fmla="*/ 6270706 h 7285042"/>
              <a:gd name="connsiteX4" fmla="*/ 1036189 w 9739793"/>
              <a:gd name="connsiteY4" fmla="*/ 5859105 h 7285042"/>
              <a:gd name="connsiteX5" fmla="*/ 0 w 9739793"/>
              <a:gd name="connsiteY5" fmla="*/ 0 h 7285042"/>
              <a:gd name="connsiteX0" fmla="*/ 0 w 9739793"/>
              <a:gd name="connsiteY0" fmla="*/ 0 h 7136817"/>
              <a:gd name="connsiteX1" fmla="*/ 9739793 w 9739793"/>
              <a:gd name="connsiteY1" fmla="*/ 3008 h 7136817"/>
              <a:gd name="connsiteX2" fmla="*/ 9714937 w 9739793"/>
              <a:gd name="connsiteY2" fmla="*/ 6921046 h 7136817"/>
              <a:gd name="connsiteX3" fmla="*/ 6501508 w 9739793"/>
              <a:gd name="connsiteY3" fmla="*/ 4710365 h 7136817"/>
              <a:gd name="connsiteX4" fmla="*/ 1036189 w 9739793"/>
              <a:gd name="connsiteY4" fmla="*/ 5859105 h 7136817"/>
              <a:gd name="connsiteX5" fmla="*/ 0 w 9739793"/>
              <a:gd name="connsiteY5" fmla="*/ 0 h 7136817"/>
              <a:gd name="connsiteX0" fmla="*/ 0 w 9739793"/>
              <a:gd name="connsiteY0" fmla="*/ 0 h 7125176"/>
              <a:gd name="connsiteX1" fmla="*/ 9739793 w 9739793"/>
              <a:gd name="connsiteY1" fmla="*/ 3008 h 7125176"/>
              <a:gd name="connsiteX2" fmla="*/ 9714937 w 9739793"/>
              <a:gd name="connsiteY2" fmla="*/ 6921046 h 7125176"/>
              <a:gd name="connsiteX3" fmla="*/ 7403461 w 9739793"/>
              <a:gd name="connsiteY3" fmla="*/ 4492940 h 7125176"/>
              <a:gd name="connsiteX4" fmla="*/ 1036189 w 9739793"/>
              <a:gd name="connsiteY4" fmla="*/ 5859105 h 7125176"/>
              <a:gd name="connsiteX5" fmla="*/ 0 w 9739793"/>
              <a:gd name="connsiteY5" fmla="*/ 0 h 7125176"/>
              <a:gd name="connsiteX0" fmla="*/ 0 w 9739793"/>
              <a:gd name="connsiteY0" fmla="*/ 0 h 7137543"/>
              <a:gd name="connsiteX1" fmla="*/ 9739793 w 9739793"/>
              <a:gd name="connsiteY1" fmla="*/ 3008 h 7137543"/>
              <a:gd name="connsiteX2" fmla="*/ 9714937 w 9739793"/>
              <a:gd name="connsiteY2" fmla="*/ 6921046 h 7137543"/>
              <a:gd name="connsiteX3" fmla="*/ 7822679 w 9739793"/>
              <a:gd name="connsiteY3" fmla="*/ 4723154 h 7137543"/>
              <a:gd name="connsiteX4" fmla="*/ 1036189 w 9739793"/>
              <a:gd name="connsiteY4" fmla="*/ 5859105 h 7137543"/>
              <a:gd name="connsiteX5" fmla="*/ 0 w 9739793"/>
              <a:gd name="connsiteY5" fmla="*/ 0 h 7137543"/>
              <a:gd name="connsiteX0" fmla="*/ 0 w 9739793"/>
              <a:gd name="connsiteY0" fmla="*/ 0 h 7127138"/>
              <a:gd name="connsiteX1" fmla="*/ 9739793 w 9739793"/>
              <a:gd name="connsiteY1" fmla="*/ 3008 h 7127138"/>
              <a:gd name="connsiteX2" fmla="*/ 9714937 w 9739793"/>
              <a:gd name="connsiteY2" fmla="*/ 6921046 h 7127138"/>
              <a:gd name="connsiteX3" fmla="*/ 7822679 w 9739793"/>
              <a:gd name="connsiteY3" fmla="*/ 4531309 h 7127138"/>
              <a:gd name="connsiteX4" fmla="*/ 1036189 w 9739793"/>
              <a:gd name="connsiteY4" fmla="*/ 5859105 h 7127138"/>
              <a:gd name="connsiteX5" fmla="*/ 0 w 9739793"/>
              <a:gd name="connsiteY5" fmla="*/ 0 h 7127138"/>
              <a:gd name="connsiteX0" fmla="*/ 0 w 9739793"/>
              <a:gd name="connsiteY0" fmla="*/ 0 h 7135379"/>
              <a:gd name="connsiteX1" fmla="*/ 9739793 w 9739793"/>
              <a:gd name="connsiteY1" fmla="*/ 3008 h 7135379"/>
              <a:gd name="connsiteX2" fmla="*/ 9714937 w 9739793"/>
              <a:gd name="connsiteY2" fmla="*/ 6921046 h 7135379"/>
              <a:gd name="connsiteX3" fmla="*/ 7797272 w 9739793"/>
              <a:gd name="connsiteY3" fmla="*/ 4684785 h 7135379"/>
              <a:gd name="connsiteX4" fmla="*/ 1036189 w 9739793"/>
              <a:gd name="connsiteY4" fmla="*/ 5859105 h 7135379"/>
              <a:gd name="connsiteX5" fmla="*/ 0 w 9739793"/>
              <a:gd name="connsiteY5" fmla="*/ 0 h 7135379"/>
              <a:gd name="connsiteX0" fmla="*/ 0 w 9739793"/>
              <a:gd name="connsiteY0" fmla="*/ 0 h 7135379"/>
              <a:gd name="connsiteX1" fmla="*/ 9739793 w 9739793"/>
              <a:gd name="connsiteY1" fmla="*/ 3008 h 7135379"/>
              <a:gd name="connsiteX2" fmla="*/ 9714937 w 9739793"/>
              <a:gd name="connsiteY2" fmla="*/ 6921046 h 7135379"/>
              <a:gd name="connsiteX3" fmla="*/ 7797272 w 9739793"/>
              <a:gd name="connsiteY3" fmla="*/ 4684785 h 7135379"/>
              <a:gd name="connsiteX4" fmla="*/ 1036189 w 9739793"/>
              <a:gd name="connsiteY4" fmla="*/ 5859105 h 7135379"/>
              <a:gd name="connsiteX5" fmla="*/ 0 w 9739793"/>
              <a:gd name="connsiteY5" fmla="*/ 0 h 7135379"/>
              <a:gd name="connsiteX0" fmla="*/ 0 w 9739793"/>
              <a:gd name="connsiteY0" fmla="*/ 0 h 7135379"/>
              <a:gd name="connsiteX1" fmla="*/ 9739793 w 9739793"/>
              <a:gd name="connsiteY1" fmla="*/ 3008 h 7135379"/>
              <a:gd name="connsiteX2" fmla="*/ 9714937 w 9739793"/>
              <a:gd name="connsiteY2" fmla="*/ 6921046 h 7135379"/>
              <a:gd name="connsiteX3" fmla="*/ 7797272 w 9739793"/>
              <a:gd name="connsiteY3" fmla="*/ 4684785 h 7135379"/>
              <a:gd name="connsiteX4" fmla="*/ 1036189 w 9739793"/>
              <a:gd name="connsiteY4" fmla="*/ 5859105 h 7135379"/>
              <a:gd name="connsiteX5" fmla="*/ 0 w 9739793"/>
              <a:gd name="connsiteY5" fmla="*/ 0 h 7135379"/>
              <a:gd name="connsiteX0" fmla="*/ 0 w 9739793"/>
              <a:gd name="connsiteY0" fmla="*/ 0 h 7311619"/>
              <a:gd name="connsiteX1" fmla="*/ 9739793 w 9739793"/>
              <a:gd name="connsiteY1" fmla="*/ 3008 h 7311619"/>
              <a:gd name="connsiteX2" fmla="*/ 9714937 w 9739793"/>
              <a:gd name="connsiteY2" fmla="*/ 6921046 h 7311619"/>
              <a:gd name="connsiteX3" fmla="*/ 8965998 w 9739793"/>
              <a:gd name="connsiteY3" fmla="*/ 6257917 h 7311619"/>
              <a:gd name="connsiteX4" fmla="*/ 7797272 w 9739793"/>
              <a:gd name="connsiteY4" fmla="*/ 4684785 h 7311619"/>
              <a:gd name="connsiteX5" fmla="*/ 1036189 w 9739793"/>
              <a:gd name="connsiteY5" fmla="*/ 5859105 h 7311619"/>
              <a:gd name="connsiteX6" fmla="*/ 0 w 9739793"/>
              <a:gd name="connsiteY6" fmla="*/ 0 h 7311619"/>
              <a:gd name="connsiteX0" fmla="*/ 0 w 9739793"/>
              <a:gd name="connsiteY0" fmla="*/ 0 h 7479440"/>
              <a:gd name="connsiteX1" fmla="*/ 9739793 w 9739793"/>
              <a:gd name="connsiteY1" fmla="*/ 3008 h 7479440"/>
              <a:gd name="connsiteX2" fmla="*/ 9714937 w 9739793"/>
              <a:gd name="connsiteY2" fmla="*/ 6921046 h 7479440"/>
              <a:gd name="connsiteX3" fmla="*/ 8203785 w 9739793"/>
              <a:gd name="connsiteY3" fmla="*/ 6922981 h 7479440"/>
              <a:gd name="connsiteX4" fmla="*/ 7797272 w 9739793"/>
              <a:gd name="connsiteY4" fmla="*/ 4684785 h 7479440"/>
              <a:gd name="connsiteX5" fmla="*/ 1036189 w 9739793"/>
              <a:gd name="connsiteY5" fmla="*/ 5859105 h 7479440"/>
              <a:gd name="connsiteX6" fmla="*/ 0 w 9739793"/>
              <a:gd name="connsiteY6" fmla="*/ 0 h 7479440"/>
              <a:gd name="connsiteX0" fmla="*/ 0 w 9739793"/>
              <a:gd name="connsiteY0" fmla="*/ 0 h 7479440"/>
              <a:gd name="connsiteX1" fmla="*/ 9739793 w 9739793"/>
              <a:gd name="connsiteY1" fmla="*/ 3008 h 7479440"/>
              <a:gd name="connsiteX2" fmla="*/ 9714937 w 9739793"/>
              <a:gd name="connsiteY2" fmla="*/ 6921046 h 7479440"/>
              <a:gd name="connsiteX3" fmla="*/ 8203785 w 9739793"/>
              <a:gd name="connsiteY3" fmla="*/ 6922981 h 7479440"/>
              <a:gd name="connsiteX4" fmla="*/ 7797272 w 9739793"/>
              <a:gd name="connsiteY4" fmla="*/ 4684785 h 7479440"/>
              <a:gd name="connsiteX5" fmla="*/ 1036189 w 9739793"/>
              <a:gd name="connsiteY5" fmla="*/ 5859105 h 7479440"/>
              <a:gd name="connsiteX6" fmla="*/ 0 w 9739793"/>
              <a:gd name="connsiteY6" fmla="*/ 0 h 7479440"/>
              <a:gd name="connsiteX0" fmla="*/ 0 w 9739793"/>
              <a:gd name="connsiteY0" fmla="*/ 0 h 7479440"/>
              <a:gd name="connsiteX1" fmla="*/ 9739793 w 9739793"/>
              <a:gd name="connsiteY1" fmla="*/ 3008 h 7479440"/>
              <a:gd name="connsiteX2" fmla="*/ 9714937 w 9739793"/>
              <a:gd name="connsiteY2" fmla="*/ 6921046 h 7479440"/>
              <a:gd name="connsiteX3" fmla="*/ 8203785 w 9739793"/>
              <a:gd name="connsiteY3" fmla="*/ 6922981 h 7479440"/>
              <a:gd name="connsiteX4" fmla="*/ 7797272 w 9739793"/>
              <a:gd name="connsiteY4" fmla="*/ 4684785 h 7479440"/>
              <a:gd name="connsiteX5" fmla="*/ 1036189 w 9739793"/>
              <a:gd name="connsiteY5" fmla="*/ 5859105 h 7479440"/>
              <a:gd name="connsiteX6" fmla="*/ 0 w 9739793"/>
              <a:gd name="connsiteY6" fmla="*/ 0 h 7479440"/>
              <a:gd name="connsiteX0" fmla="*/ 0 w 9739793"/>
              <a:gd name="connsiteY0" fmla="*/ 0 h 7089580"/>
              <a:gd name="connsiteX1" fmla="*/ 9739793 w 9739793"/>
              <a:gd name="connsiteY1" fmla="*/ 3008 h 7089580"/>
              <a:gd name="connsiteX2" fmla="*/ 9714937 w 9739793"/>
              <a:gd name="connsiteY2" fmla="*/ 6921046 h 7089580"/>
              <a:gd name="connsiteX3" fmla="*/ 8203785 w 9739793"/>
              <a:gd name="connsiteY3" fmla="*/ 6922981 h 7089580"/>
              <a:gd name="connsiteX4" fmla="*/ 7797272 w 9739793"/>
              <a:gd name="connsiteY4" fmla="*/ 4684785 h 7089580"/>
              <a:gd name="connsiteX5" fmla="*/ 1036189 w 9739793"/>
              <a:gd name="connsiteY5" fmla="*/ 5859105 h 7089580"/>
              <a:gd name="connsiteX6" fmla="*/ 0 w 9739793"/>
              <a:gd name="connsiteY6" fmla="*/ 0 h 7089580"/>
              <a:gd name="connsiteX0" fmla="*/ 0 w 9739793"/>
              <a:gd name="connsiteY0" fmla="*/ 0 h 6936148"/>
              <a:gd name="connsiteX1" fmla="*/ 9739793 w 9739793"/>
              <a:gd name="connsiteY1" fmla="*/ 3008 h 6936148"/>
              <a:gd name="connsiteX2" fmla="*/ 9714937 w 9739793"/>
              <a:gd name="connsiteY2" fmla="*/ 6921046 h 6936148"/>
              <a:gd name="connsiteX3" fmla="*/ 8203785 w 9739793"/>
              <a:gd name="connsiteY3" fmla="*/ 6922981 h 6936148"/>
              <a:gd name="connsiteX4" fmla="*/ 7797272 w 9739793"/>
              <a:gd name="connsiteY4" fmla="*/ 4684785 h 6936148"/>
              <a:gd name="connsiteX5" fmla="*/ 1036189 w 9739793"/>
              <a:gd name="connsiteY5" fmla="*/ 5859105 h 6936148"/>
              <a:gd name="connsiteX6" fmla="*/ 0 w 9739793"/>
              <a:gd name="connsiteY6" fmla="*/ 0 h 6936148"/>
              <a:gd name="connsiteX0" fmla="*/ 0 w 9739793"/>
              <a:gd name="connsiteY0" fmla="*/ 0 h 6936148"/>
              <a:gd name="connsiteX1" fmla="*/ 9739793 w 9739793"/>
              <a:gd name="connsiteY1" fmla="*/ 3008 h 6936148"/>
              <a:gd name="connsiteX2" fmla="*/ 9714937 w 9739793"/>
              <a:gd name="connsiteY2" fmla="*/ 6921046 h 6936148"/>
              <a:gd name="connsiteX3" fmla="*/ 8203785 w 9739793"/>
              <a:gd name="connsiteY3" fmla="*/ 6922981 h 6936148"/>
              <a:gd name="connsiteX4" fmla="*/ 7797272 w 9739793"/>
              <a:gd name="connsiteY4" fmla="*/ 4684785 h 6936148"/>
              <a:gd name="connsiteX5" fmla="*/ 1033013 w 9739793"/>
              <a:gd name="connsiteY5" fmla="*/ 5881487 h 6936148"/>
              <a:gd name="connsiteX6" fmla="*/ 0 w 9739793"/>
              <a:gd name="connsiteY6" fmla="*/ 0 h 6936148"/>
              <a:gd name="connsiteX0" fmla="*/ 0 w 9739793"/>
              <a:gd name="connsiteY0" fmla="*/ 0 h 6938470"/>
              <a:gd name="connsiteX1" fmla="*/ 9739793 w 9739793"/>
              <a:gd name="connsiteY1" fmla="*/ 3008 h 6938470"/>
              <a:gd name="connsiteX2" fmla="*/ 9714937 w 9739793"/>
              <a:gd name="connsiteY2" fmla="*/ 6921046 h 6938470"/>
              <a:gd name="connsiteX3" fmla="*/ 8197433 w 9739793"/>
              <a:gd name="connsiteY3" fmla="*/ 6926179 h 6938470"/>
              <a:gd name="connsiteX4" fmla="*/ 7797272 w 9739793"/>
              <a:gd name="connsiteY4" fmla="*/ 4684785 h 6938470"/>
              <a:gd name="connsiteX5" fmla="*/ 1033013 w 9739793"/>
              <a:gd name="connsiteY5" fmla="*/ 5881487 h 6938470"/>
              <a:gd name="connsiteX6" fmla="*/ 0 w 9739793"/>
              <a:gd name="connsiteY6" fmla="*/ 0 h 6938470"/>
              <a:gd name="connsiteX0" fmla="*/ 0 w 9739793"/>
              <a:gd name="connsiteY0" fmla="*/ 0 h 6934207"/>
              <a:gd name="connsiteX1" fmla="*/ 9739793 w 9739793"/>
              <a:gd name="connsiteY1" fmla="*/ 3008 h 6934207"/>
              <a:gd name="connsiteX2" fmla="*/ 9714937 w 9739793"/>
              <a:gd name="connsiteY2" fmla="*/ 6921046 h 6934207"/>
              <a:gd name="connsiteX3" fmla="*/ 8197433 w 9739793"/>
              <a:gd name="connsiteY3" fmla="*/ 6926179 h 6934207"/>
              <a:gd name="connsiteX4" fmla="*/ 7797272 w 9739793"/>
              <a:gd name="connsiteY4" fmla="*/ 4684785 h 6934207"/>
              <a:gd name="connsiteX5" fmla="*/ 1033013 w 9739793"/>
              <a:gd name="connsiteY5" fmla="*/ 5881487 h 6934207"/>
              <a:gd name="connsiteX6" fmla="*/ 0 w 9739793"/>
              <a:gd name="connsiteY6" fmla="*/ 0 h 6934207"/>
              <a:gd name="connsiteX0" fmla="*/ 0 w 9739793"/>
              <a:gd name="connsiteY0" fmla="*/ 0 h 6926218"/>
              <a:gd name="connsiteX1" fmla="*/ 9739793 w 9739793"/>
              <a:gd name="connsiteY1" fmla="*/ 3008 h 6926218"/>
              <a:gd name="connsiteX2" fmla="*/ 9714937 w 9739793"/>
              <a:gd name="connsiteY2" fmla="*/ 6921046 h 6926218"/>
              <a:gd name="connsiteX3" fmla="*/ 8197433 w 9739793"/>
              <a:gd name="connsiteY3" fmla="*/ 6926179 h 6926218"/>
              <a:gd name="connsiteX4" fmla="*/ 7797272 w 9739793"/>
              <a:gd name="connsiteY4" fmla="*/ 4684785 h 6926218"/>
              <a:gd name="connsiteX5" fmla="*/ 1033013 w 9739793"/>
              <a:gd name="connsiteY5" fmla="*/ 5881487 h 6926218"/>
              <a:gd name="connsiteX6" fmla="*/ 0 w 9739793"/>
              <a:gd name="connsiteY6" fmla="*/ 0 h 692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39793" h="6926218">
                <a:moveTo>
                  <a:pt x="0" y="0"/>
                </a:moveTo>
                <a:lnTo>
                  <a:pt x="9739793" y="3008"/>
                </a:lnTo>
                <a:cubicBezTo>
                  <a:pt x="9735991" y="2313534"/>
                  <a:pt x="9718739" y="4610520"/>
                  <a:pt x="9714937" y="6921046"/>
                </a:cubicBezTo>
                <a:cubicBezTo>
                  <a:pt x="9713006" y="6927567"/>
                  <a:pt x="8196280" y="6921595"/>
                  <a:pt x="8197433" y="6926179"/>
                </a:cubicBezTo>
                <a:cubicBezTo>
                  <a:pt x="8195411" y="6937160"/>
                  <a:pt x="7810441" y="4674516"/>
                  <a:pt x="7797272" y="4684785"/>
                </a:cubicBezTo>
                <a:cubicBezTo>
                  <a:pt x="7811723" y="4699641"/>
                  <a:pt x="1028327" y="5890640"/>
                  <a:pt x="1033013" y="588148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2B1D851-F6CB-4548-BD3A-A8A460E496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943" y="1232115"/>
            <a:ext cx="3518532" cy="1270985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</a:t>
            </a:r>
            <a:br>
              <a:rPr lang="en-GB"/>
            </a:br>
            <a:r>
              <a:rPr lang="en-GB"/>
              <a:t>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DFC55-074B-FB49-8ED6-CE136DCAAE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1943" y="2573497"/>
            <a:ext cx="3542060" cy="1526381"/>
          </a:xfrm>
        </p:spPr>
        <p:txBody>
          <a:bodyPr>
            <a:normAutofit/>
          </a:bodyPr>
          <a:lstStyle>
            <a:lvl1pPr>
              <a:defRPr sz="105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105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105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105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105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EB38E-7D9E-224F-A863-67C59CA3573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9DE5BB-22AB-EC40-B195-4E8E861A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92903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7_Custom Layout">
    <p:bg>
      <p:bgPr>
        <a:solidFill>
          <a:srgbClr val="CC5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D6596E44-FEEC-D144-AB9A-E46C5ACA0ACE}"/>
              </a:ext>
            </a:extLst>
          </p:cNvPr>
          <p:cNvSpPr/>
          <p:nvPr/>
        </p:nvSpPr>
        <p:spPr>
          <a:xfrm>
            <a:off x="1828371" y="0"/>
            <a:ext cx="7315630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FA443874-7CA1-9048-8FB6-92E5374480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6905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3" name="Picture Placeholder 17">
            <a:extLst>
              <a:ext uri="{FF2B5EF4-FFF2-40B4-BE49-F238E27FC236}">
                <a16:creationId xmlns:a16="http://schemas.microsoft.com/office/drawing/2014/main" id="{F8E3AF47-D713-5348-943C-B1429ED6091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80128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1BE3A73-812D-6141-855E-4819FDCAB4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76905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bg1"/>
                </a:solidFill>
                <a:latin typeface="WT Gothic Light" pitchFamily="2" charset="77"/>
                <a:ea typeface="Roboto Light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C0DECB30-08D4-3049-BC24-71DA4D361C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1168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6" name="Picture Placeholder 17">
            <a:extLst>
              <a:ext uri="{FF2B5EF4-FFF2-40B4-BE49-F238E27FC236}">
                <a16:creationId xmlns:a16="http://schemas.microsoft.com/office/drawing/2014/main" id="{44B4C606-0D72-784A-8F6D-86979735E74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04391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F7C40F00-89A6-394B-A892-08DFB5C1C4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01168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bg1"/>
                </a:solidFill>
                <a:latin typeface="WT Gothic Light" pitchFamily="2" charset="77"/>
                <a:ea typeface="Roboto Light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11CC934-95EA-1E40-AEA6-13D3F4E127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7088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9" name="Picture Placeholder 17">
            <a:extLst>
              <a:ext uri="{FF2B5EF4-FFF2-40B4-BE49-F238E27FC236}">
                <a16:creationId xmlns:a16="http://schemas.microsoft.com/office/drawing/2014/main" id="{778EA936-208B-8F4E-ABB3-894E6560DDF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50311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C02B66A3-BF73-0D46-8245-7E425577FB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47088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bg1"/>
                </a:solidFill>
                <a:latin typeface="WT Gothic Light" pitchFamily="2" charset="77"/>
                <a:ea typeface="Roboto Light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EF53C5E8-F69B-944A-86A0-9ECD8336B7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78571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42" name="Picture Placeholder 17">
            <a:extLst>
              <a:ext uri="{FF2B5EF4-FFF2-40B4-BE49-F238E27FC236}">
                <a16:creationId xmlns:a16="http://schemas.microsoft.com/office/drawing/2014/main" id="{B8D7A722-2D11-A64B-AD00-BB790EE9A09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81794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A69302F8-FEE2-0742-B64E-61EF5B8FD2B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8571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bg1"/>
                </a:solidFill>
                <a:latin typeface="WT Gothic Light" pitchFamily="2" charset="77"/>
                <a:ea typeface="Roboto Light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17BEE99C-673E-B84C-AE63-105B4E855F7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2000190-362C-CF48-B621-DA084EDDBF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CC03C07-0FB1-B648-A46E-F1927B284B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50B152-41CB-A74E-8BED-259FECB9B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2298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Custom Layout">
    <p:bg>
      <p:bgPr>
        <a:solidFill>
          <a:srgbClr val="CC5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49413988-FF30-F04E-9BFC-0E92528CE74E}"/>
              </a:ext>
            </a:extLst>
          </p:cNvPr>
          <p:cNvSpPr/>
          <p:nvPr/>
        </p:nvSpPr>
        <p:spPr>
          <a:xfrm>
            <a:off x="1828371" y="0"/>
            <a:ext cx="7315630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4F91-19EF-1045-82B6-F01183FC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B888B72-0CF3-0644-8411-FFE288BEFA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CF82679-CAAF-F743-A650-36CE517B4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21F42E2-D5A8-4E4B-842D-5F3D328497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792D77-EB39-6D48-BDAD-E571D8F0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47231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2_Custom Layout">
    <p:bg>
      <p:bgPr>
        <a:solidFill>
          <a:srgbClr val="CC5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B2624647-FF67-7043-8371-B21ABA301889}"/>
              </a:ext>
            </a:extLst>
          </p:cNvPr>
          <p:cNvSpPr/>
          <p:nvPr/>
        </p:nvSpPr>
        <p:spPr>
          <a:xfrm>
            <a:off x="2512032" y="0"/>
            <a:ext cx="6631969" cy="5145513"/>
          </a:xfrm>
          <a:custGeom>
            <a:avLst/>
            <a:gdLst>
              <a:gd name="connsiteX0" fmla="*/ 904126 w 8856324"/>
              <a:gd name="connsiteY0" fmla="*/ 6873411 h 6924782"/>
              <a:gd name="connsiteX1" fmla="*/ 0 w 8856324"/>
              <a:gd name="connsiteY1" fmla="*/ 1787703 h 6924782"/>
              <a:gd name="connsiteX2" fmla="*/ 6770670 w 8856324"/>
              <a:gd name="connsiteY2" fmla="*/ 595901 h 6924782"/>
              <a:gd name="connsiteX3" fmla="*/ 6667928 w 8856324"/>
              <a:gd name="connsiteY3" fmla="*/ 0 h 6924782"/>
              <a:gd name="connsiteX4" fmla="*/ 8856324 w 8856324"/>
              <a:gd name="connsiteY4" fmla="*/ 30822 h 6924782"/>
              <a:gd name="connsiteX5" fmla="*/ 8856324 w 8856324"/>
              <a:gd name="connsiteY5" fmla="*/ 6924782 h 6924782"/>
              <a:gd name="connsiteX6" fmla="*/ 904126 w 8856324"/>
              <a:gd name="connsiteY6" fmla="*/ 6873411 h 6924782"/>
              <a:gd name="connsiteX0" fmla="*/ 904126 w 8856324"/>
              <a:gd name="connsiteY0" fmla="*/ 6873411 h 6924782"/>
              <a:gd name="connsiteX1" fmla="*/ 0 w 8856324"/>
              <a:gd name="connsiteY1" fmla="*/ 1787703 h 6924782"/>
              <a:gd name="connsiteX2" fmla="*/ 6770670 w 8856324"/>
              <a:gd name="connsiteY2" fmla="*/ 595901 h 6924782"/>
              <a:gd name="connsiteX3" fmla="*/ 6667928 w 8856324"/>
              <a:gd name="connsiteY3" fmla="*/ 0 h 6924782"/>
              <a:gd name="connsiteX4" fmla="*/ 8856324 w 8856324"/>
              <a:gd name="connsiteY4" fmla="*/ 5064 h 6924782"/>
              <a:gd name="connsiteX5" fmla="*/ 8856324 w 8856324"/>
              <a:gd name="connsiteY5" fmla="*/ 6924782 h 6924782"/>
              <a:gd name="connsiteX6" fmla="*/ 904126 w 8856324"/>
              <a:gd name="connsiteY6" fmla="*/ 6873411 h 6924782"/>
              <a:gd name="connsiteX0" fmla="*/ 919757 w 8856324"/>
              <a:gd name="connsiteY0" fmla="*/ 6936543 h 6936543"/>
              <a:gd name="connsiteX1" fmla="*/ 0 w 8856324"/>
              <a:gd name="connsiteY1" fmla="*/ 1787703 h 6936543"/>
              <a:gd name="connsiteX2" fmla="*/ 6770670 w 8856324"/>
              <a:gd name="connsiteY2" fmla="*/ 595901 h 6936543"/>
              <a:gd name="connsiteX3" fmla="*/ 6667928 w 8856324"/>
              <a:gd name="connsiteY3" fmla="*/ 0 h 6936543"/>
              <a:gd name="connsiteX4" fmla="*/ 8856324 w 8856324"/>
              <a:gd name="connsiteY4" fmla="*/ 5064 h 6936543"/>
              <a:gd name="connsiteX5" fmla="*/ 8856324 w 8856324"/>
              <a:gd name="connsiteY5" fmla="*/ 6924782 h 6936543"/>
              <a:gd name="connsiteX6" fmla="*/ 919757 w 8856324"/>
              <a:gd name="connsiteY6" fmla="*/ 6936543 h 6936543"/>
              <a:gd name="connsiteX0" fmla="*/ 910779 w 8856324"/>
              <a:gd name="connsiteY0" fmla="*/ 6927492 h 6927492"/>
              <a:gd name="connsiteX1" fmla="*/ 0 w 8856324"/>
              <a:gd name="connsiteY1" fmla="*/ 1787703 h 6927492"/>
              <a:gd name="connsiteX2" fmla="*/ 6770670 w 8856324"/>
              <a:gd name="connsiteY2" fmla="*/ 595901 h 6927492"/>
              <a:gd name="connsiteX3" fmla="*/ 6667928 w 8856324"/>
              <a:gd name="connsiteY3" fmla="*/ 0 h 6927492"/>
              <a:gd name="connsiteX4" fmla="*/ 8856324 w 8856324"/>
              <a:gd name="connsiteY4" fmla="*/ 5064 h 6927492"/>
              <a:gd name="connsiteX5" fmla="*/ 8856324 w 8856324"/>
              <a:gd name="connsiteY5" fmla="*/ 6924782 h 6927492"/>
              <a:gd name="connsiteX6" fmla="*/ 910779 w 8856324"/>
              <a:gd name="connsiteY6" fmla="*/ 6927492 h 692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56324" h="6927492">
                <a:moveTo>
                  <a:pt x="910779" y="6927492"/>
                </a:moveTo>
                <a:lnTo>
                  <a:pt x="0" y="1787703"/>
                </a:lnTo>
                <a:lnTo>
                  <a:pt x="6770670" y="595901"/>
                </a:lnTo>
                <a:lnTo>
                  <a:pt x="6667928" y="0"/>
                </a:lnTo>
                <a:lnTo>
                  <a:pt x="8856324" y="5064"/>
                </a:lnTo>
                <a:lnTo>
                  <a:pt x="8856324" y="6924782"/>
                </a:lnTo>
                <a:lnTo>
                  <a:pt x="910779" y="692749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4F91-19EF-1045-82B6-F01183FC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5ADE2947-A97C-564E-AFC0-9A3A395956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2A9798A-9373-FE4B-8038-A06D20B934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DCC7D05-D063-ED4F-BBDA-A2E47BAEE5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34056C-A5D4-B54A-8152-64B80A9AD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55831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3_Custom Layout">
    <p:bg>
      <p:bgPr>
        <a:solidFill>
          <a:srgbClr val="CC5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722BA149-4187-AC4B-B1B1-3383157CE8B7}"/>
              </a:ext>
            </a:extLst>
          </p:cNvPr>
          <p:cNvSpPr/>
          <p:nvPr/>
        </p:nvSpPr>
        <p:spPr>
          <a:xfrm>
            <a:off x="1563958" y="-1"/>
            <a:ext cx="7580042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4F91-19EF-1045-82B6-F01183FC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A396A26D-70AF-C047-9110-C21C74E254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4DE9A60-1797-CC42-BD12-FFD3C589A9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37806C3F-A679-6C42-9D81-0715C29FC2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4F2EE1-00A7-AB4E-989E-759699103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01706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2_Custom Layout">
    <p:bg>
      <p:bgPr>
        <a:solidFill>
          <a:srgbClr val="CC5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D109CFF-8210-0343-B2B2-710376C7533F}"/>
              </a:ext>
            </a:extLst>
          </p:cNvPr>
          <p:cNvSpPr/>
          <p:nvPr/>
        </p:nvSpPr>
        <p:spPr>
          <a:xfrm>
            <a:off x="1828371" y="0"/>
            <a:ext cx="7315630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FE5090A-A6AE-F546-881B-63921626B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5179"/>
            <a:ext cx="4087801" cy="331463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AD59789-39D4-AA4C-B1C4-C59B626C9EB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744259" y="1005179"/>
            <a:ext cx="4087801" cy="331463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D4F864E5-A017-BD49-BF56-E7E8381997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F79D81F-E802-F54F-A98C-742433087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929E68B-41B3-4449-84F4-614F592D94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6D3566-1E7D-3F4C-92CE-6D52A9DAD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38353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B11E0F99-EFE8-AD4C-AACF-C9C0D5B972E0}"/>
              </a:ext>
            </a:extLst>
          </p:cNvPr>
          <p:cNvSpPr/>
          <p:nvPr/>
        </p:nvSpPr>
        <p:spPr>
          <a:xfrm>
            <a:off x="1563958" y="-1"/>
            <a:ext cx="7580042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rgbClr val="CC5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3575" y="0"/>
            <a:ext cx="3400425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EC6AAB0-6F94-3E47-9702-9F9050D34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2" y="1005179"/>
            <a:ext cx="5100600" cy="3314634"/>
          </a:xfrm>
          <a:prstGeom prst="rect">
            <a:avLst/>
          </a:prstGeom>
        </p:spPr>
        <p:txBody>
          <a:bodyPr numCol="2" spcCol="252000"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3916AF06-5ABF-814B-8D55-3BED86F78D8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F55B210-F8BB-2D45-8761-D30DA652F6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5303044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68A5462-2839-F843-A65A-9FB28DD0B4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5303044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08F772-7595-3049-B6CF-45F7D4154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34102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3D02519B-094A-0644-B9F6-65497087CE73}"/>
              </a:ext>
            </a:extLst>
          </p:cNvPr>
          <p:cNvSpPr/>
          <p:nvPr/>
        </p:nvSpPr>
        <p:spPr>
          <a:xfrm>
            <a:off x="1563958" y="-1"/>
            <a:ext cx="7580042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rgbClr val="CC5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EC6AAB0-6F94-3E47-9702-9F9050D34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5179"/>
            <a:ext cx="3957499" cy="3314634"/>
          </a:xfrm>
          <a:prstGeom prst="rect">
            <a:avLst/>
          </a:prstGeom>
        </p:spPr>
        <p:txBody>
          <a:bodyPr numCol="2" spcCol="252000"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B6AD1726-FC66-9849-97F0-26BA0C83867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20F0F9E-A979-A147-9C8B-89942C9149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420759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BBDA2DFA-A886-B44C-B1BC-857099FB23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4207591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C79D07-2822-0845-B8FD-24D99C88A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8421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9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8CC472AF-BAB7-F44E-A7EF-B3FE8EAEF578}"/>
              </a:ext>
            </a:extLst>
          </p:cNvPr>
          <p:cNvSpPr/>
          <p:nvPr/>
        </p:nvSpPr>
        <p:spPr>
          <a:xfrm>
            <a:off x="1563958" y="-1"/>
            <a:ext cx="7580042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rgbClr val="CC5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84A8E4-6A89-B447-ACBA-E386D8EF85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8511B029-25E7-AD42-A7CC-F02A5E71F0B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1138A67-C542-C14B-B6BE-C351B87A93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4173862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5B2A448-3005-8145-AB82-6AAE2F8E23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5" y="333421"/>
            <a:ext cx="417386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A24E74-87DE-8E41-A513-2A4389DE2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5511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183E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170EC7A0-689F-D04B-8310-A6AAC2277997}"/>
              </a:ext>
            </a:extLst>
          </p:cNvPr>
          <p:cNvSpPr/>
          <p:nvPr/>
        </p:nvSpPr>
        <p:spPr>
          <a:xfrm>
            <a:off x="1859973" y="0"/>
            <a:ext cx="7284028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4F91-19EF-1045-82B6-F01183FC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bg1"/>
                </a:solidFill>
              </a:defRPr>
            </a:lvl1pPr>
            <a:lvl2pPr>
              <a:defRPr sz="900" b="0" i="0">
                <a:solidFill>
                  <a:schemeClr val="bg1"/>
                </a:solidFill>
              </a:defRPr>
            </a:lvl2pPr>
            <a:lvl3pPr>
              <a:defRPr sz="900" b="0" i="0">
                <a:solidFill>
                  <a:schemeClr val="bg1"/>
                </a:solidFill>
              </a:defRPr>
            </a:lvl3pPr>
            <a:lvl4pPr>
              <a:defRPr sz="900" b="0" i="0">
                <a:solidFill>
                  <a:schemeClr val="bg1"/>
                </a:solidFill>
              </a:defRPr>
            </a:lvl4pPr>
            <a:lvl5pPr>
              <a:defRPr sz="9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ED80FAB1-6808-6C41-B22C-CB10EEFCB6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55FA79C-01D3-EF47-928D-DD8FEB953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  <a:latin typeface="WT Gothic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188049D-7644-C445-91E3-7B79654651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86DD1D-A349-4246-BE78-999739C9F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25890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0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8D9776C9-ECDE-7F40-9A6D-A3549747E624}"/>
              </a:ext>
            </a:extLst>
          </p:cNvPr>
          <p:cNvSpPr/>
          <p:nvPr/>
        </p:nvSpPr>
        <p:spPr>
          <a:xfrm>
            <a:off x="1563958" y="-1"/>
            <a:ext cx="7580042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rgbClr val="CC57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3575" y="0"/>
            <a:ext cx="3400425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72DD3AB-A52B-2F47-8200-83BF1904806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FE57F469-AA98-C643-9966-5C0AFC2F1AF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4773D11-5BEE-6147-B50F-E164B17DB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533638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A189863-587B-7342-8B3A-33B44CEB61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5336381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B01BC8-E84B-9742-B45B-A1D67A85A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7973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0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8C7A55-4069-F344-96A3-B9C8E956508E}"/>
              </a:ext>
            </a:extLst>
          </p:cNvPr>
          <p:cNvGrpSpPr/>
          <p:nvPr/>
        </p:nvGrpSpPr>
        <p:grpSpPr>
          <a:xfrm>
            <a:off x="1544394" y="0"/>
            <a:ext cx="7599607" cy="5143500"/>
            <a:chOff x="2059191" y="0"/>
            <a:chExt cx="10132809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44D9742-7134-6444-BF69-6DEAA1198B43}"/>
                </a:ext>
              </a:extLst>
            </p:cNvPr>
            <p:cNvSpPr/>
            <p:nvPr userDrawn="1"/>
          </p:nvSpPr>
          <p:spPr>
            <a:xfrm>
              <a:off x="7262191" y="0"/>
              <a:ext cx="4929809" cy="6858000"/>
            </a:xfrm>
            <a:prstGeom prst="rect">
              <a:avLst/>
            </a:prstGeom>
            <a:solidFill>
              <a:srgbClr val="CC5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0" b="0" i="0">
                <a:latin typeface="WT Gothic Light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76C7850-A007-5B40-A5B3-5852C912E5BB}"/>
                </a:ext>
              </a:extLst>
            </p:cNvPr>
            <p:cNvSpPr/>
            <p:nvPr userDrawn="1"/>
          </p:nvSpPr>
          <p:spPr>
            <a:xfrm>
              <a:off x="2059191" y="0"/>
              <a:ext cx="5609968" cy="1681607"/>
            </a:xfrm>
            <a:custGeom>
              <a:avLst/>
              <a:gdLst>
                <a:gd name="connsiteX0" fmla="*/ 0 w 5609968"/>
                <a:gd name="connsiteY0" fmla="*/ 0 h 1705233"/>
                <a:gd name="connsiteX1" fmla="*/ 296563 w 5609968"/>
                <a:gd name="connsiteY1" fmla="*/ 1705233 h 1705233"/>
                <a:gd name="connsiteX2" fmla="*/ 5609968 w 5609968"/>
                <a:gd name="connsiteY2" fmla="*/ 774357 h 1705233"/>
                <a:gd name="connsiteX3" fmla="*/ 5609968 w 5609968"/>
                <a:gd name="connsiteY3" fmla="*/ 8238 h 1705233"/>
                <a:gd name="connsiteX4" fmla="*/ 0 w 5609968"/>
                <a:gd name="connsiteY4" fmla="*/ 0 h 170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968" h="1705233">
                  <a:moveTo>
                    <a:pt x="0" y="0"/>
                  </a:moveTo>
                  <a:lnTo>
                    <a:pt x="296563" y="1705233"/>
                  </a:lnTo>
                  <a:lnTo>
                    <a:pt x="5609968" y="774357"/>
                  </a:lnTo>
                  <a:lnTo>
                    <a:pt x="5609968" y="8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5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0" i="0">
                <a:latin typeface="WT Gothic Light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07FED6B-8EA6-104A-A75A-1212B27543DB}"/>
                </a:ext>
              </a:extLst>
            </p:cNvPr>
            <p:cNvSpPr/>
            <p:nvPr userDrawn="1"/>
          </p:nvSpPr>
          <p:spPr>
            <a:xfrm>
              <a:off x="3167743" y="5461907"/>
              <a:ext cx="4490357" cy="1396093"/>
            </a:xfrm>
            <a:custGeom>
              <a:avLst/>
              <a:gdLst>
                <a:gd name="connsiteX0" fmla="*/ 122464 w 4490357"/>
                <a:gd name="connsiteY0" fmla="*/ 1396093 h 1404257"/>
                <a:gd name="connsiteX1" fmla="*/ 0 w 4490357"/>
                <a:gd name="connsiteY1" fmla="*/ 816429 h 1404257"/>
                <a:gd name="connsiteX2" fmla="*/ 4490357 w 4490357"/>
                <a:gd name="connsiteY2" fmla="*/ 0 h 1404257"/>
                <a:gd name="connsiteX3" fmla="*/ 4490357 w 4490357"/>
                <a:gd name="connsiteY3" fmla="*/ 1404257 h 1404257"/>
                <a:gd name="connsiteX4" fmla="*/ 122464 w 4490357"/>
                <a:gd name="connsiteY4" fmla="*/ 1396093 h 140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0357" h="1404257">
                  <a:moveTo>
                    <a:pt x="122464" y="1396093"/>
                  </a:moveTo>
                  <a:lnTo>
                    <a:pt x="0" y="816429"/>
                  </a:lnTo>
                  <a:lnTo>
                    <a:pt x="4490357" y="0"/>
                  </a:lnTo>
                  <a:lnTo>
                    <a:pt x="4490357" y="1404257"/>
                  </a:lnTo>
                  <a:lnTo>
                    <a:pt x="122464" y="1396093"/>
                  </a:lnTo>
                  <a:close/>
                </a:path>
              </a:pathLst>
            </a:custGeom>
            <a:solidFill>
              <a:srgbClr val="CC5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0" i="0">
                <a:latin typeface="WT Gothic Light" pitchFamily="2" charset="77"/>
                <a:cs typeface="Arial" panose="020B0604020202020204" pitchFamily="34" charset="0"/>
              </a:endParaRPr>
            </a:p>
          </p:txBody>
        </p:sp>
      </p:grp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0AC71FA1-0DC5-1A44-8A87-D87F7B99C82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328309"/>
            <a:ext cx="4260056" cy="4486883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982850E-1C9D-2344-939F-06EF39A576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CA0266BF-7193-EF4D-B536-3F8788C58B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79B6641-8236-184E-B3EB-2166FB0DB0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4160044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6B38C9E-243C-7947-BC62-FD3928F3D3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4160044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7E26B1-21EC-8945-9FCF-2CC74A241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7635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1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0956277-6C82-B94A-9633-FACBFA74700B}"/>
              </a:ext>
            </a:extLst>
          </p:cNvPr>
          <p:cNvGrpSpPr/>
          <p:nvPr/>
        </p:nvGrpSpPr>
        <p:grpSpPr>
          <a:xfrm>
            <a:off x="1544394" y="0"/>
            <a:ext cx="7599607" cy="5143500"/>
            <a:chOff x="2059191" y="0"/>
            <a:chExt cx="10132809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38B519B-DB33-C845-9287-364623EF1789}"/>
                </a:ext>
              </a:extLst>
            </p:cNvPr>
            <p:cNvSpPr/>
            <p:nvPr userDrawn="1"/>
          </p:nvSpPr>
          <p:spPr>
            <a:xfrm>
              <a:off x="7262191" y="0"/>
              <a:ext cx="4929809" cy="6858000"/>
            </a:xfrm>
            <a:prstGeom prst="rect">
              <a:avLst/>
            </a:prstGeom>
            <a:solidFill>
              <a:srgbClr val="CC5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0" b="0" i="0">
                <a:latin typeface="WT Gothic Light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2146BAF-8106-4147-8392-286BB4ACB0BB}"/>
                </a:ext>
              </a:extLst>
            </p:cNvPr>
            <p:cNvSpPr/>
            <p:nvPr userDrawn="1"/>
          </p:nvSpPr>
          <p:spPr>
            <a:xfrm>
              <a:off x="2059191" y="0"/>
              <a:ext cx="5609968" cy="1681607"/>
            </a:xfrm>
            <a:custGeom>
              <a:avLst/>
              <a:gdLst>
                <a:gd name="connsiteX0" fmla="*/ 0 w 5609968"/>
                <a:gd name="connsiteY0" fmla="*/ 0 h 1705233"/>
                <a:gd name="connsiteX1" fmla="*/ 296563 w 5609968"/>
                <a:gd name="connsiteY1" fmla="*/ 1705233 h 1705233"/>
                <a:gd name="connsiteX2" fmla="*/ 5609968 w 5609968"/>
                <a:gd name="connsiteY2" fmla="*/ 774357 h 1705233"/>
                <a:gd name="connsiteX3" fmla="*/ 5609968 w 5609968"/>
                <a:gd name="connsiteY3" fmla="*/ 8238 h 1705233"/>
                <a:gd name="connsiteX4" fmla="*/ 0 w 5609968"/>
                <a:gd name="connsiteY4" fmla="*/ 0 h 170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968" h="1705233">
                  <a:moveTo>
                    <a:pt x="0" y="0"/>
                  </a:moveTo>
                  <a:lnTo>
                    <a:pt x="296563" y="1705233"/>
                  </a:lnTo>
                  <a:lnTo>
                    <a:pt x="5609968" y="774357"/>
                  </a:lnTo>
                  <a:lnTo>
                    <a:pt x="5609968" y="8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5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0" i="0">
                <a:latin typeface="WT Gothic Light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62F1720-4D48-934E-BE6D-FA01AE6A58EF}"/>
                </a:ext>
              </a:extLst>
            </p:cNvPr>
            <p:cNvSpPr/>
            <p:nvPr userDrawn="1"/>
          </p:nvSpPr>
          <p:spPr>
            <a:xfrm>
              <a:off x="3167743" y="5461907"/>
              <a:ext cx="4490357" cy="1396093"/>
            </a:xfrm>
            <a:custGeom>
              <a:avLst/>
              <a:gdLst>
                <a:gd name="connsiteX0" fmla="*/ 122464 w 4490357"/>
                <a:gd name="connsiteY0" fmla="*/ 1396093 h 1404257"/>
                <a:gd name="connsiteX1" fmla="*/ 0 w 4490357"/>
                <a:gd name="connsiteY1" fmla="*/ 816429 h 1404257"/>
                <a:gd name="connsiteX2" fmla="*/ 4490357 w 4490357"/>
                <a:gd name="connsiteY2" fmla="*/ 0 h 1404257"/>
                <a:gd name="connsiteX3" fmla="*/ 4490357 w 4490357"/>
                <a:gd name="connsiteY3" fmla="*/ 1404257 h 1404257"/>
                <a:gd name="connsiteX4" fmla="*/ 122464 w 4490357"/>
                <a:gd name="connsiteY4" fmla="*/ 1396093 h 140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0357" h="1404257">
                  <a:moveTo>
                    <a:pt x="122464" y="1396093"/>
                  </a:moveTo>
                  <a:lnTo>
                    <a:pt x="0" y="816429"/>
                  </a:lnTo>
                  <a:lnTo>
                    <a:pt x="4490357" y="0"/>
                  </a:lnTo>
                  <a:lnTo>
                    <a:pt x="4490357" y="1404257"/>
                  </a:lnTo>
                  <a:lnTo>
                    <a:pt x="122464" y="1396093"/>
                  </a:lnTo>
                  <a:close/>
                </a:path>
              </a:pathLst>
            </a:custGeom>
            <a:solidFill>
              <a:srgbClr val="CC5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0" i="0">
                <a:latin typeface="WT Gothic Light" pitchFamily="2" charset="77"/>
                <a:cs typeface="Arial" panose="020B0604020202020204" pitchFamily="34" charset="0"/>
              </a:endParaRPr>
            </a:p>
          </p:txBody>
        </p:sp>
      </p:grp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0AC71FA1-0DC5-1A44-8A87-D87F7B99C82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43575" y="328309"/>
            <a:ext cx="3088481" cy="4486883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2634891-A774-9347-81F3-46AE9C986F7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C6F578F4-B8DC-4A40-9DEA-EA6BF10AE6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A6C6F9C-F25C-9E42-87FE-F2E9E8E8AB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533638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0BFEC25-9B6A-4143-A6D4-6083194E8D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5336381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DCB018-A2A6-5D44-9899-5F828E57D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1376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2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0956277-6C82-B94A-9633-FACBFA74700B}"/>
              </a:ext>
            </a:extLst>
          </p:cNvPr>
          <p:cNvGrpSpPr/>
          <p:nvPr/>
        </p:nvGrpSpPr>
        <p:grpSpPr>
          <a:xfrm>
            <a:off x="1544394" y="0"/>
            <a:ext cx="7599607" cy="5143500"/>
            <a:chOff x="2059191" y="0"/>
            <a:chExt cx="10132809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38B519B-DB33-C845-9287-364623EF1789}"/>
                </a:ext>
              </a:extLst>
            </p:cNvPr>
            <p:cNvSpPr/>
            <p:nvPr userDrawn="1"/>
          </p:nvSpPr>
          <p:spPr>
            <a:xfrm>
              <a:off x="7262191" y="0"/>
              <a:ext cx="4929809" cy="6858000"/>
            </a:xfrm>
            <a:prstGeom prst="rect">
              <a:avLst/>
            </a:prstGeom>
            <a:solidFill>
              <a:srgbClr val="CC5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050" b="0" i="0">
                <a:latin typeface="WT Gothic Light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2146BAF-8106-4147-8392-286BB4ACB0BB}"/>
                </a:ext>
              </a:extLst>
            </p:cNvPr>
            <p:cNvSpPr/>
            <p:nvPr userDrawn="1"/>
          </p:nvSpPr>
          <p:spPr>
            <a:xfrm>
              <a:off x="2059191" y="0"/>
              <a:ext cx="5609968" cy="1681607"/>
            </a:xfrm>
            <a:custGeom>
              <a:avLst/>
              <a:gdLst>
                <a:gd name="connsiteX0" fmla="*/ 0 w 5609968"/>
                <a:gd name="connsiteY0" fmla="*/ 0 h 1705233"/>
                <a:gd name="connsiteX1" fmla="*/ 296563 w 5609968"/>
                <a:gd name="connsiteY1" fmla="*/ 1705233 h 1705233"/>
                <a:gd name="connsiteX2" fmla="*/ 5609968 w 5609968"/>
                <a:gd name="connsiteY2" fmla="*/ 774357 h 1705233"/>
                <a:gd name="connsiteX3" fmla="*/ 5609968 w 5609968"/>
                <a:gd name="connsiteY3" fmla="*/ 8238 h 1705233"/>
                <a:gd name="connsiteX4" fmla="*/ 0 w 5609968"/>
                <a:gd name="connsiteY4" fmla="*/ 0 h 170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09968" h="1705233">
                  <a:moveTo>
                    <a:pt x="0" y="0"/>
                  </a:moveTo>
                  <a:lnTo>
                    <a:pt x="296563" y="1705233"/>
                  </a:lnTo>
                  <a:lnTo>
                    <a:pt x="5609968" y="774357"/>
                  </a:lnTo>
                  <a:lnTo>
                    <a:pt x="5609968" y="8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5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0" i="0">
                <a:latin typeface="WT Gothic Light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62F1720-4D48-934E-BE6D-FA01AE6A58EF}"/>
                </a:ext>
              </a:extLst>
            </p:cNvPr>
            <p:cNvSpPr/>
            <p:nvPr userDrawn="1"/>
          </p:nvSpPr>
          <p:spPr>
            <a:xfrm>
              <a:off x="3167743" y="5461907"/>
              <a:ext cx="4490357" cy="1396093"/>
            </a:xfrm>
            <a:custGeom>
              <a:avLst/>
              <a:gdLst>
                <a:gd name="connsiteX0" fmla="*/ 122464 w 4490357"/>
                <a:gd name="connsiteY0" fmla="*/ 1396093 h 1404257"/>
                <a:gd name="connsiteX1" fmla="*/ 0 w 4490357"/>
                <a:gd name="connsiteY1" fmla="*/ 816429 h 1404257"/>
                <a:gd name="connsiteX2" fmla="*/ 4490357 w 4490357"/>
                <a:gd name="connsiteY2" fmla="*/ 0 h 1404257"/>
                <a:gd name="connsiteX3" fmla="*/ 4490357 w 4490357"/>
                <a:gd name="connsiteY3" fmla="*/ 1404257 h 1404257"/>
                <a:gd name="connsiteX4" fmla="*/ 122464 w 4490357"/>
                <a:gd name="connsiteY4" fmla="*/ 1396093 h 1404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0357" h="1404257">
                  <a:moveTo>
                    <a:pt x="122464" y="1396093"/>
                  </a:moveTo>
                  <a:lnTo>
                    <a:pt x="0" y="816429"/>
                  </a:lnTo>
                  <a:lnTo>
                    <a:pt x="4490357" y="0"/>
                  </a:lnTo>
                  <a:lnTo>
                    <a:pt x="4490357" y="1404257"/>
                  </a:lnTo>
                  <a:lnTo>
                    <a:pt x="122464" y="1396093"/>
                  </a:lnTo>
                  <a:close/>
                </a:path>
              </a:pathLst>
            </a:custGeom>
            <a:solidFill>
              <a:srgbClr val="CC5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0" i="0">
                <a:latin typeface="WT Gothic Light" pitchFamily="2" charset="77"/>
                <a:cs typeface="Arial" panose="020B0604020202020204" pitchFamily="34" charset="0"/>
              </a:endParaRPr>
            </a:p>
          </p:txBody>
        </p:sp>
      </p:grpSp>
      <p:sp>
        <p:nvSpPr>
          <p:cNvPr id="37" name="Picture Placeholder 6">
            <a:extLst>
              <a:ext uri="{FF2B5EF4-FFF2-40B4-BE49-F238E27FC236}">
                <a16:creationId xmlns:a16="http://schemas.microsoft.com/office/drawing/2014/main" id="{CF31B4D6-09D6-1B48-84FA-D866D096D4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06006" y="328309"/>
            <a:ext cx="1916700" cy="1254344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368001F0-7AC4-9749-A0B3-FCCFE234128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0" y="328309"/>
            <a:ext cx="2252663" cy="1254344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39" name="Picture Placeholder 6">
            <a:extLst>
              <a:ext uri="{FF2B5EF4-FFF2-40B4-BE49-F238E27FC236}">
                <a16:creationId xmlns:a16="http://schemas.microsoft.com/office/drawing/2014/main" id="{E9D235E0-FFF1-074A-AA35-396170FE167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0" y="1674935"/>
            <a:ext cx="2033868" cy="3147119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C5470842-255A-AE4E-ABDC-F4131E62B74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699533" y="1674935"/>
            <a:ext cx="2144583" cy="1622180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41" name="Picture Placeholder 6">
            <a:extLst>
              <a:ext uri="{FF2B5EF4-FFF2-40B4-BE49-F238E27FC236}">
                <a16:creationId xmlns:a16="http://schemas.microsoft.com/office/drawing/2014/main" id="{6C97B5B7-2ABB-F34B-BA98-BA9434DFFD9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99533" y="3395140"/>
            <a:ext cx="2144583" cy="1420051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BE094FD-02B0-554F-A485-EC7F5EBF155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3B68BFF5-B7D8-C148-B90F-BE389A3DD5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09F1721-D0D9-A84B-95BB-2DF59E834B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533638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80690ACE-F19E-EF46-A6E5-E39AF26EA2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5336381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3956CA-5A68-5448-8329-475EF1B37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027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5_Custom Layout">
    <p:bg>
      <p:bgPr>
        <a:solidFill>
          <a:srgbClr val="CC5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FAF1394F-C085-364A-A89F-1436F5367BB3}"/>
              </a:ext>
            </a:extLst>
          </p:cNvPr>
          <p:cNvSpPr/>
          <p:nvPr/>
        </p:nvSpPr>
        <p:spPr>
          <a:xfrm>
            <a:off x="1624693" y="0"/>
            <a:ext cx="7519307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4F91-19EF-1045-82B6-F01183FC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319A551D-3ABC-B44F-878A-C697953551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075511C-09EC-0149-8939-562C293ACB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20182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AE724B4-09FB-9C40-B566-DA5EE6AE7B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606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DEBE71-09F7-9743-8218-80D22025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0894"/>
      </p:ext>
    </p:extLst>
  </p:cSld>
  <p:clrMapOvr>
    <a:masterClrMapping/>
  </p:clrMapOvr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_Custom Layout">
    <p:bg>
      <p:bgPr>
        <a:solidFill>
          <a:srgbClr val="CC5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3FE30A63-B2E2-6B45-A0F3-FDA792817825}"/>
              </a:ext>
            </a:extLst>
          </p:cNvPr>
          <p:cNvSpPr/>
          <p:nvPr/>
        </p:nvSpPr>
        <p:spPr>
          <a:xfrm>
            <a:off x="1624693" y="0"/>
            <a:ext cx="7519307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76872DE-A4AC-2141-82AE-93FAD42CB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2E8EC0-07EF-D646-BC60-5CD6DAEE4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86134"/>
      </p:ext>
    </p:extLst>
  </p:cSld>
  <p:clrMapOvr>
    <a:masterClrMapping/>
  </p:clrMapOvr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8_Custom Layout">
    <p:bg>
      <p:bgPr>
        <a:solidFill>
          <a:srgbClr val="CC5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B41C55A-A10E-7C43-A635-CCBED505AB40}"/>
              </a:ext>
            </a:extLst>
          </p:cNvPr>
          <p:cNvSpPr/>
          <p:nvPr/>
        </p:nvSpPr>
        <p:spPr>
          <a:xfrm>
            <a:off x="1624693" y="0"/>
            <a:ext cx="7519307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083BE9B-C6A7-E340-8D58-B99196B3BF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83277" y="2945792"/>
            <a:ext cx="2377443" cy="182469"/>
          </a:xfrm>
        </p:spPr>
        <p:txBody>
          <a:bodyPr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lvl="0"/>
            <a:r>
              <a:rPr lang="en-GB" sz="120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358ED1F-9EE8-4444-A6EC-B1FF26BE3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6021" y="1683833"/>
            <a:ext cx="7291955" cy="1187828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algn="ctr">
              <a:defRPr sz="3300" b="0" i="0" cap="none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GB"/>
              <a:t>”Quote”</a:t>
            </a:r>
            <a:endParaRPr 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DD73B38-4942-7142-B440-92AB31DABEE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4CF056-CB63-AD4F-ABAE-64341B767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154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3_Custom Layout">
    <p:bg>
      <p:bgPr>
        <a:solidFill>
          <a:srgbClr val="CC5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9C151421-6DA3-464D-9F41-75F78B3A863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15617" y="1768580"/>
            <a:ext cx="2623100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5F99C84-181C-D343-B4E3-D6623C1554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2657" y="1776029"/>
            <a:ext cx="752860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23D2F463-102C-7240-B057-9AFDC0F234D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115617" y="2393083"/>
            <a:ext cx="2623100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5879942-9345-4547-B4C7-CD3F07AD15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657" y="2400532"/>
            <a:ext cx="752860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7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/>
              <a:t>00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1BDBF536-5EE4-AB48-8D56-20A15E11C10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115617" y="3017585"/>
            <a:ext cx="2623100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FF52B2D4-5BA6-414C-9121-649339863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2657" y="3010136"/>
            <a:ext cx="752860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86BBB35D-54DE-9147-B923-32265BFBCB6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300662" y="1761131"/>
            <a:ext cx="2641345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0DE74E86-025B-0742-9F12-C60DDEDFB26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27703" y="1753682"/>
            <a:ext cx="752860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3F3F9C8F-D6D2-6A47-ACA4-B4220A4AF6C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300662" y="2385634"/>
            <a:ext cx="2641345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EC133741-EFCA-DE4E-9A64-682A8DE67D0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27703" y="2378185"/>
            <a:ext cx="752860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7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/>
              <a:t>00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038DEC7E-73C2-FC4B-AEAF-5825E2DFA3F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5300662" y="3010136"/>
            <a:ext cx="2641345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A8E0F77F-D271-C844-AD47-4152A48DEE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27703" y="3002687"/>
            <a:ext cx="752860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2D2CB65D-3812-D842-B23E-561223D4D0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2618481-FA5A-4545-B612-9CE6882648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20182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CC07691F-EC46-CD4A-B61C-524221C92B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606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187A3FB-4642-A644-9C82-1EEAE4FC9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0690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4_Custom Layout">
    <p:bg>
      <p:bgPr>
        <a:solidFill>
          <a:srgbClr val="CC5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0C10B80-B2FA-E84B-94A0-915EE5617FB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86955" y="3773366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C89E78A8-32FC-AA44-9790-A0094DD5A6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6954" y="3266884"/>
            <a:ext cx="608562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5496C137-C849-474D-9EAA-75D872949B6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850770" y="3764392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153A658D-00F5-D14D-A82D-4C4CD561F2C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50770" y="3257910"/>
            <a:ext cx="608562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C30EB68F-FDDF-6C47-A881-B16A82F13561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314586" y="3764392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E5065F21-94F9-E844-A9FD-6CFD9180F16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4585" y="3257910"/>
            <a:ext cx="608562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9" name="Content Placeholder 9">
            <a:extLst>
              <a:ext uri="{FF2B5EF4-FFF2-40B4-BE49-F238E27FC236}">
                <a16:creationId xmlns:a16="http://schemas.microsoft.com/office/drawing/2014/main" id="{41358B37-4475-DC49-940D-2B10074F76ED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778401" y="3755419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FC71832C-A8EF-DF4C-B005-663DEC57A0C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78401" y="3248936"/>
            <a:ext cx="608562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1" name="Content Placeholder 9">
            <a:extLst>
              <a:ext uri="{FF2B5EF4-FFF2-40B4-BE49-F238E27FC236}">
                <a16:creationId xmlns:a16="http://schemas.microsoft.com/office/drawing/2014/main" id="{4BC1887E-A62C-B04E-ACFC-2B39C47E88EC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242217" y="3782340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B95374B4-EE57-4543-9601-1C8FFDF2D70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2216" y="3275857"/>
            <a:ext cx="608562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3" name="Content Placeholder 9">
            <a:extLst>
              <a:ext uri="{FF2B5EF4-FFF2-40B4-BE49-F238E27FC236}">
                <a16:creationId xmlns:a16="http://schemas.microsoft.com/office/drawing/2014/main" id="{A0901CC5-A87C-DF48-84E5-FDC32812BFA2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7706033" y="3773366"/>
            <a:ext cx="1051013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3ED24246-671A-7A44-A0B7-188A9CAC76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706033" y="3266884"/>
            <a:ext cx="608562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D435F27D-D0C6-2C42-96A4-045FDFA1BE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3B86E8AB-FD8D-9D4B-B7B1-CAD734C5F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20182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C9DB08B0-BB06-A342-867A-069E9145CA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606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042383C-21E2-FA4D-9DCB-B73E48A84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4017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5_Custom Layout">
    <p:bg>
      <p:bgPr>
        <a:solidFill>
          <a:srgbClr val="CC5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3671D741-F256-EA4B-8F02-5AAC7BD5969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115616" y="1764295"/>
            <a:ext cx="3456384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5901F377-5A25-E742-A2F5-4334F5E6F2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6954" y="1771744"/>
            <a:ext cx="608562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CBB743C6-B60B-CB43-96AB-80496AAEF81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115616" y="2388798"/>
            <a:ext cx="3456384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05492F02-1F2F-AC41-BCC2-9EA211457E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6954" y="2396247"/>
            <a:ext cx="608562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7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.AppleSystemUIFont" charset="-120"/>
              <a:buNone/>
              <a:tabLst/>
              <a:defRPr/>
            </a:pPr>
            <a:r>
              <a:rPr lang="en-US"/>
              <a:t>00</a:t>
            </a:r>
          </a:p>
        </p:txBody>
      </p:sp>
      <p:sp>
        <p:nvSpPr>
          <p:cNvPr id="38" name="Content Placeholder 9">
            <a:extLst>
              <a:ext uri="{FF2B5EF4-FFF2-40B4-BE49-F238E27FC236}">
                <a16:creationId xmlns:a16="http://schemas.microsoft.com/office/drawing/2014/main" id="{B42D2962-1FFE-2B48-9802-D90EE8A99D7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115616" y="3013300"/>
            <a:ext cx="3456384" cy="37352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buNone/>
              <a:defRPr b="0" i="0">
                <a:solidFill>
                  <a:schemeClr val="bg1"/>
                </a:solidFill>
                <a:latin typeface="WT Gothic Light" pitchFamily="2" charset="77"/>
                <a:ea typeface="Roboto Condensed" panose="02000000000000000000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Short description will be here and can go over two lines</a:t>
            </a:r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CD93E570-2681-F54B-9E18-96508A78A8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6954" y="3020749"/>
            <a:ext cx="608562" cy="3735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685800" rtl="0" eaLnBrk="1" latinLnBrk="0" hangingPunct="1">
              <a:lnSpc>
                <a:spcPct val="77000"/>
              </a:lnSpc>
              <a:spcBef>
                <a:spcPct val="0"/>
              </a:spcBef>
              <a:buNone/>
              <a:defRPr lang="en-US" sz="4050" b="0" i="0" kern="1200" cap="all" spc="-113" baseline="0" dirty="0" smtClean="0">
                <a:solidFill>
                  <a:schemeClr val="bg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F21845D1-7027-E74A-A5A0-36AE14AC37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04440F3-7976-9F48-9D3A-67B230E69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20182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92CEBE85-C46A-0B44-BE99-892F4781E1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606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8375F4-1612-D640-B66D-062E55DD3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3376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6_Custom Layout">
    <p:bg>
      <p:bgPr>
        <a:solidFill>
          <a:srgbClr val="183E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34EC0EBC-726B-2044-A591-12BEE8A3E08E}"/>
              </a:ext>
            </a:extLst>
          </p:cNvPr>
          <p:cNvSpPr/>
          <p:nvPr/>
        </p:nvSpPr>
        <p:spPr>
          <a:xfrm>
            <a:off x="2512032" y="0"/>
            <a:ext cx="6631969" cy="5145513"/>
          </a:xfrm>
          <a:custGeom>
            <a:avLst/>
            <a:gdLst>
              <a:gd name="connsiteX0" fmla="*/ 904126 w 8856324"/>
              <a:gd name="connsiteY0" fmla="*/ 6873411 h 6924782"/>
              <a:gd name="connsiteX1" fmla="*/ 0 w 8856324"/>
              <a:gd name="connsiteY1" fmla="*/ 1787703 h 6924782"/>
              <a:gd name="connsiteX2" fmla="*/ 6770670 w 8856324"/>
              <a:gd name="connsiteY2" fmla="*/ 595901 h 6924782"/>
              <a:gd name="connsiteX3" fmla="*/ 6667928 w 8856324"/>
              <a:gd name="connsiteY3" fmla="*/ 0 h 6924782"/>
              <a:gd name="connsiteX4" fmla="*/ 8856324 w 8856324"/>
              <a:gd name="connsiteY4" fmla="*/ 30822 h 6924782"/>
              <a:gd name="connsiteX5" fmla="*/ 8856324 w 8856324"/>
              <a:gd name="connsiteY5" fmla="*/ 6924782 h 6924782"/>
              <a:gd name="connsiteX6" fmla="*/ 904126 w 8856324"/>
              <a:gd name="connsiteY6" fmla="*/ 6873411 h 6924782"/>
              <a:gd name="connsiteX0" fmla="*/ 904126 w 8856324"/>
              <a:gd name="connsiteY0" fmla="*/ 6873411 h 6924782"/>
              <a:gd name="connsiteX1" fmla="*/ 0 w 8856324"/>
              <a:gd name="connsiteY1" fmla="*/ 1787703 h 6924782"/>
              <a:gd name="connsiteX2" fmla="*/ 6770670 w 8856324"/>
              <a:gd name="connsiteY2" fmla="*/ 595901 h 6924782"/>
              <a:gd name="connsiteX3" fmla="*/ 6667928 w 8856324"/>
              <a:gd name="connsiteY3" fmla="*/ 0 h 6924782"/>
              <a:gd name="connsiteX4" fmla="*/ 8856324 w 8856324"/>
              <a:gd name="connsiteY4" fmla="*/ 5064 h 6924782"/>
              <a:gd name="connsiteX5" fmla="*/ 8856324 w 8856324"/>
              <a:gd name="connsiteY5" fmla="*/ 6924782 h 6924782"/>
              <a:gd name="connsiteX6" fmla="*/ 904126 w 8856324"/>
              <a:gd name="connsiteY6" fmla="*/ 6873411 h 6924782"/>
              <a:gd name="connsiteX0" fmla="*/ 919757 w 8856324"/>
              <a:gd name="connsiteY0" fmla="*/ 6936543 h 6936543"/>
              <a:gd name="connsiteX1" fmla="*/ 0 w 8856324"/>
              <a:gd name="connsiteY1" fmla="*/ 1787703 h 6936543"/>
              <a:gd name="connsiteX2" fmla="*/ 6770670 w 8856324"/>
              <a:gd name="connsiteY2" fmla="*/ 595901 h 6936543"/>
              <a:gd name="connsiteX3" fmla="*/ 6667928 w 8856324"/>
              <a:gd name="connsiteY3" fmla="*/ 0 h 6936543"/>
              <a:gd name="connsiteX4" fmla="*/ 8856324 w 8856324"/>
              <a:gd name="connsiteY4" fmla="*/ 5064 h 6936543"/>
              <a:gd name="connsiteX5" fmla="*/ 8856324 w 8856324"/>
              <a:gd name="connsiteY5" fmla="*/ 6924782 h 6936543"/>
              <a:gd name="connsiteX6" fmla="*/ 919757 w 8856324"/>
              <a:gd name="connsiteY6" fmla="*/ 6936543 h 6936543"/>
              <a:gd name="connsiteX0" fmla="*/ 910779 w 8856324"/>
              <a:gd name="connsiteY0" fmla="*/ 6927492 h 6927492"/>
              <a:gd name="connsiteX1" fmla="*/ 0 w 8856324"/>
              <a:gd name="connsiteY1" fmla="*/ 1787703 h 6927492"/>
              <a:gd name="connsiteX2" fmla="*/ 6770670 w 8856324"/>
              <a:gd name="connsiteY2" fmla="*/ 595901 h 6927492"/>
              <a:gd name="connsiteX3" fmla="*/ 6667928 w 8856324"/>
              <a:gd name="connsiteY3" fmla="*/ 0 h 6927492"/>
              <a:gd name="connsiteX4" fmla="*/ 8856324 w 8856324"/>
              <a:gd name="connsiteY4" fmla="*/ 5064 h 6927492"/>
              <a:gd name="connsiteX5" fmla="*/ 8856324 w 8856324"/>
              <a:gd name="connsiteY5" fmla="*/ 6924782 h 6927492"/>
              <a:gd name="connsiteX6" fmla="*/ 910779 w 8856324"/>
              <a:gd name="connsiteY6" fmla="*/ 6927492 h 692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56324" h="6927492">
                <a:moveTo>
                  <a:pt x="910779" y="6927492"/>
                </a:moveTo>
                <a:lnTo>
                  <a:pt x="0" y="1787703"/>
                </a:lnTo>
                <a:lnTo>
                  <a:pt x="6770670" y="595901"/>
                </a:lnTo>
                <a:lnTo>
                  <a:pt x="6667928" y="0"/>
                </a:lnTo>
                <a:lnTo>
                  <a:pt x="8856324" y="5064"/>
                </a:lnTo>
                <a:lnTo>
                  <a:pt x="8856324" y="6924782"/>
                </a:lnTo>
                <a:lnTo>
                  <a:pt x="910779" y="69274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4F91-19EF-1045-82B6-F01183FC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bg1"/>
                </a:solidFill>
              </a:defRPr>
            </a:lvl1pPr>
            <a:lvl2pPr>
              <a:defRPr sz="900" b="0" i="0">
                <a:solidFill>
                  <a:schemeClr val="bg1"/>
                </a:solidFill>
              </a:defRPr>
            </a:lvl2pPr>
            <a:lvl3pPr>
              <a:defRPr sz="900" b="0" i="0">
                <a:solidFill>
                  <a:schemeClr val="bg1"/>
                </a:solidFill>
              </a:defRPr>
            </a:lvl3pPr>
            <a:lvl4pPr>
              <a:defRPr sz="900" b="0" i="0">
                <a:solidFill>
                  <a:schemeClr val="bg1"/>
                </a:solidFill>
              </a:defRPr>
            </a:lvl4pPr>
            <a:lvl5pPr>
              <a:defRPr sz="9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198D16A0-BCD5-FD49-B83D-4CAF2A665D9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1244507-4A6D-E344-96C3-5C2C583C3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1118AB5-8929-1B4B-BA27-1EC72C6B54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329AD5-16A9-4548-B64F-F1F6D681D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76641"/>
      </p:ext>
    </p:extLst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6_Custom Layout">
    <p:bg>
      <p:bgPr>
        <a:solidFill>
          <a:srgbClr val="CC5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182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67D9905-AA86-BE44-9B72-CF64B55F6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622" y="748633"/>
            <a:ext cx="3666433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67F58C7-AEF1-3743-BD06-8B9CCE0569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B79F911-D948-A944-8DB0-D421F20C06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20182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2B7CBE0-6368-CE41-B6E5-E4AC4EF280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606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4B5FFB4-A327-F148-B8DB-5D753FBBBD7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433FCE-B024-B346-9EFC-4B8CB5353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0676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7_Custom Layout">
    <p:bg>
      <p:bgPr>
        <a:solidFill>
          <a:srgbClr val="CC5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0BCF07E-298E-514C-98A2-28DAD3EE07C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284473" y="748633"/>
            <a:ext cx="5547583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43D390-5566-7646-A96C-3C1E7D56EF9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EDC18E1-FA19-A740-A981-2BF716FAE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20182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CC8613D-A500-2B4D-B24D-5108F883D5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606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86B63B-9D47-DD4F-AF0C-7C3692D7AB30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11943" y="748633"/>
            <a:ext cx="2660074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BC36BF-8297-B045-A93F-9BB4D1B5D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7971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8_Custom Layout">
    <p:bg>
      <p:bgPr>
        <a:solidFill>
          <a:srgbClr val="CC5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27D3785-7790-3346-9F60-13002CE5E7D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5174" y="810428"/>
            <a:ext cx="2556882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8B6DB34-546F-434A-A8B8-24DC27E7543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293558" y="810428"/>
            <a:ext cx="2556882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EBDEDD2C-EAB1-094B-AF1B-7A642620E90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99E24D3-BB93-364D-91ED-B16BECEEE1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20182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41279E0-5B6E-5049-A14D-C69C60A471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606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FFA94CB-6A53-3846-92CE-46E773A8F0C3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11943" y="748633"/>
            <a:ext cx="2740820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E033D2-26AC-DB4A-A512-B18448B68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2283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9_Custom Layout">
    <p:bg>
      <p:bgPr>
        <a:solidFill>
          <a:srgbClr val="CC5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2BEDD51-7F29-EA4D-9268-8387D2A6668E}"/>
              </a:ext>
            </a:extLst>
          </p:cNvPr>
          <p:cNvSpPr/>
          <p:nvPr/>
        </p:nvSpPr>
        <p:spPr>
          <a:xfrm>
            <a:off x="1624693" y="0"/>
            <a:ext cx="7519819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0A19E13-56D6-9541-9521-E403B137E70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211182" y="810429"/>
            <a:ext cx="1620874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F1A67A0-0783-0C4C-9CA7-6A1556F1EA7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258268" y="810429"/>
            <a:ext cx="1620874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3AA0425-6853-3849-B181-771360B4A90C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316412" y="810429"/>
            <a:ext cx="1620874" cy="3522644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defRPr sz="900" b="0" i="0">
                <a:solidFill>
                  <a:schemeClr val="bg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94E4D649-A30B-9047-87C1-4F421493982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F8D1E75-E677-B14C-89BB-20566B829E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201821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F0A154E-736B-7C40-A934-A1D2B3D1D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606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397493C-12F7-2549-905F-B304B27B1D4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11943" y="748633"/>
            <a:ext cx="2745582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bg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7F0E55-98CC-E847-AE98-7251E9F7D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8603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Custom Layout">
    <p:bg>
      <p:bgPr>
        <a:solidFill>
          <a:srgbClr val="CC57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0DF1BE02-A415-504F-89D2-7A77A49C30CA}"/>
              </a:ext>
            </a:extLst>
          </p:cNvPr>
          <p:cNvSpPr/>
          <p:nvPr/>
        </p:nvSpPr>
        <p:spPr>
          <a:xfrm>
            <a:off x="1624693" y="0"/>
            <a:ext cx="7519307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D30890F-ACDC-E746-BA11-2C944B0F4E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7AC268-D8E6-6341-80F7-0C94DE98C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546"/>
      </p:ext>
    </p:extLst>
  </p:cSld>
  <p:clrMapOvr>
    <a:masterClrMapping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Custom Layout">
    <p:bg>
      <p:bgPr>
        <a:solidFill>
          <a:srgbClr val="E5C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D109CFF-8210-0343-B2B2-710376C7533F}"/>
              </a:ext>
            </a:extLst>
          </p:cNvPr>
          <p:cNvSpPr/>
          <p:nvPr/>
        </p:nvSpPr>
        <p:spPr>
          <a:xfrm>
            <a:off x="1828371" y="0"/>
            <a:ext cx="7315630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5F826B-DEE8-AD42-99EB-11E8C779ED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67" y="1405921"/>
            <a:ext cx="7641250" cy="2277491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6375" b="0" i="0" cap="none">
                <a:solidFill>
                  <a:schemeClr val="tx1"/>
                </a:solidFill>
                <a:latin typeface="WT Gothic Light" pitchFamily="2" charset="77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44AF03A-771D-9D4A-9C75-0DDCFE4030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3231" y="4147596"/>
            <a:ext cx="2107902" cy="243460"/>
          </a:xfrm>
        </p:spPr>
        <p:txBody>
          <a:bodyPr lIns="0" anchor="ctr" anchorCtr="0">
            <a:noAutofit/>
          </a:bodyPr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DATE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BC3DFD-F0E2-2A40-9A06-803CF7EC1C5E}"/>
              </a:ext>
            </a:extLst>
          </p:cNvPr>
          <p:cNvCxnSpPr/>
          <p:nvPr/>
        </p:nvCxnSpPr>
        <p:spPr>
          <a:xfrm>
            <a:off x="555167" y="3946358"/>
            <a:ext cx="0" cy="64593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1D8892-43A6-0F4E-BBCE-A7D8E40BDF5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6732A5-0418-3B45-9F75-171C057CD4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457540" y="420335"/>
            <a:ext cx="1077242" cy="37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8201"/>
      </p:ext>
    </p:extLst>
  </p:cSld>
  <p:clrMapOvr>
    <a:masterClrMapping/>
  </p:clrMapOvr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CD5FDB0-8722-D943-99B7-F3E069CB5E3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5316"/>
            <a:ext cx="9144000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r">
              <a:buNone/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285D94C2-2293-EB4E-8E9D-C437A422652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B4D8370-C77A-B64D-8D20-3116F038A0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1943" y="2492237"/>
            <a:ext cx="8520113" cy="519095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0BA1D3F-E0D3-664B-A308-9369997B0D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44" y="2108964"/>
            <a:ext cx="8520113" cy="473099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9637446-9CBF-F646-81F4-C05BCA9AE6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5226D704-6083-1E46-A641-24997CABCD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4029817"/>
      </p:ext>
    </p:extLst>
  </p:cSld>
  <p:clrMapOvr>
    <a:masterClrMapping/>
  </p:clrMapOvr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7_Custom Layout">
    <p:bg>
      <p:bgPr>
        <a:solidFill>
          <a:srgbClr val="E5C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D109CFF-8210-0343-B2B2-710376C7533F}"/>
              </a:ext>
            </a:extLst>
          </p:cNvPr>
          <p:cNvSpPr/>
          <p:nvPr/>
        </p:nvSpPr>
        <p:spPr>
          <a:xfrm>
            <a:off x="1857810" y="0"/>
            <a:ext cx="7286190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1035EE06-17F6-9C4A-B956-4DAAF70A47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C045CEF-937E-D846-8CA7-089E087EFD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1943" y="2492237"/>
            <a:ext cx="8520113" cy="519095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30B90C9-A1D8-9F4B-9B13-105890BB05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44" y="2108964"/>
            <a:ext cx="8520113" cy="473099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B53D9E-7B14-394A-A8BC-61499CF43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22E519E-92FA-7A47-A1E1-31CA00E661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D07609-1B9B-BD49-B34A-B00FA9BA76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67732"/>
      </p:ext>
    </p:extLst>
  </p:cSld>
  <p:clrMapOvr>
    <a:masterClrMapping/>
  </p:clrMapOvr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9_Custom Layout">
    <p:bg>
      <p:bgPr>
        <a:solidFill>
          <a:srgbClr val="E5C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8E04FBF4-59D4-5D43-A53C-38515A26AEF2}"/>
              </a:ext>
            </a:extLst>
          </p:cNvPr>
          <p:cNvSpPr/>
          <p:nvPr/>
        </p:nvSpPr>
        <p:spPr>
          <a:xfrm>
            <a:off x="1624693" y="0"/>
            <a:ext cx="7519307" cy="5143500"/>
          </a:xfrm>
          <a:custGeom>
            <a:avLst/>
            <a:gdLst>
              <a:gd name="connsiteX0" fmla="*/ 10014857 w 10025743"/>
              <a:gd name="connsiteY0" fmla="*/ 0 h 6879772"/>
              <a:gd name="connsiteX1" fmla="*/ 6618514 w 10025743"/>
              <a:gd name="connsiteY1" fmla="*/ 10886 h 6879772"/>
              <a:gd name="connsiteX2" fmla="*/ 0 w 10025743"/>
              <a:gd name="connsiteY2" fmla="*/ 1186543 h 6879772"/>
              <a:gd name="connsiteX3" fmla="*/ 838200 w 10025743"/>
              <a:gd name="connsiteY3" fmla="*/ 5769429 h 6879772"/>
              <a:gd name="connsiteX4" fmla="*/ 7598228 w 10025743"/>
              <a:gd name="connsiteY4" fmla="*/ 4593772 h 6879772"/>
              <a:gd name="connsiteX5" fmla="*/ 7990114 w 10025743"/>
              <a:gd name="connsiteY5" fmla="*/ 6879772 h 6879772"/>
              <a:gd name="connsiteX6" fmla="*/ 10025743 w 10025743"/>
              <a:gd name="connsiteY6" fmla="*/ 6868886 h 6879772"/>
              <a:gd name="connsiteX7" fmla="*/ 10014857 w 10025743"/>
              <a:gd name="connsiteY7" fmla="*/ 0 h 6879772"/>
              <a:gd name="connsiteX0" fmla="*/ 10025328 w 10026425"/>
              <a:gd name="connsiteY0" fmla="*/ 0 h 6879772"/>
              <a:gd name="connsiteX1" fmla="*/ 6618514 w 10026425"/>
              <a:gd name="connsiteY1" fmla="*/ 10886 h 6879772"/>
              <a:gd name="connsiteX2" fmla="*/ 0 w 10026425"/>
              <a:gd name="connsiteY2" fmla="*/ 1186543 h 6879772"/>
              <a:gd name="connsiteX3" fmla="*/ 838200 w 10026425"/>
              <a:gd name="connsiteY3" fmla="*/ 5769429 h 6879772"/>
              <a:gd name="connsiteX4" fmla="*/ 7598228 w 10026425"/>
              <a:gd name="connsiteY4" fmla="*/ 4593772 h 6879772"/>
              <a:gd name="connsiteX5" fmla="*/ 7990114 w 10026425"/>
              <a:gd name="connsiteY5" fmla="*/ 6879772 h 6879772"/>
              <a:gd name="connsiteX6" fmla="*/ 10025743 w 10026425"/>
              <a:gd name="connsiteY6" fmla="*/ 6868886 h 6879772"/>
              <a:gd name="connsiteX7" fmla="*/ 10025328 w 10026425"/>
              <a:gd name="connsiteY7" fmla="*/ 0 h 687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26425" h="6879772">
                <a:moveTo>
                  <a:pt x="10025328" y="0"/>
                </a:moveTo>
                <a:lnTo>
                  <a:pt x="6618514" y="10886"/>
                </a:lnTo>
                <a:lnTo>
                  <a:pt x="0" y="1186543"/>
                </a:lnTo>
                <a:lnTo>
                  <a:pt x="838200" y="5769429"/>
                </a:lnTo>
                <a:lnTo>
                  <a:pt x="7598228" y="4593772"/>
                </a:lnTo>
                <a:lnTo>
                  <a:pt x="7990114" y="6879772"/>
                </a:lnTo>
                <a:lnTo>
                  <a:pt x="10025743" y="6868886"/>
                </a:lnTo>
                <a:cubicBezTo>
                  <a:pt x="10022114" y="4593772"/>
                  <a:pt x="10028957" y="2318657"/>
                  <a:pt x="10025328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DF0358F-E202-9A45-8666-F37555225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1448" y="1973662"/>
            <a:ext cx="3621331" cy="130479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D8D3C5-A9DB-094A-82F2-81155AD24588}"/>
              </a:ext>
            </a:extLst>
          </p:cNvPr>
          <p:cNvCxnSpPr>
            <a:cxnSpLocks/>
          </p:cNvCxnSpPr>
          <p:nvPr/>
        </p:nvCxnSpPr>
        <p:spPr>
          <a:xfrm>
            <a:off x="4931335" y="1751102"/>
            <a:ext cx="0" cy="16412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D224B9C8-39E9-9348-878B-E9C6349CC8C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0BE15DA0-9AA8-9746-93EB-3775D0546A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1943" y="2492237"/>
            <a:ext cx="4260052" cy="519095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Roboto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09116160-B326-524C-858D-A709491315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1944" y="2108964"/>
            <a:ext cx="4260052" cy="473099"/>
          </a:xfrm>
        </p:spPr>
        <p:txBody>
          <a:bodyPr anchor="ctr">
            <a:noAutofit/>
          </a:bodyPr>
          <a:lstStyle>
            <a:lvl1pPr marL="0" indent="0"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C999E14-BE57-D544-A500-C47257E28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82032B0-2DB2-B446-989C-431FF84310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716A14-3C7C-1A4C-BDCC-0B7037689D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82233"/>
      </p:ext>
    </p:extLst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Section Header - Flat colour">
    <p:bg>
      <p:bgPr>
        <a:solidFill>
          <a:srgbClr val="E5C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47A4DF3-4DC1-1247-A94D-E8CCA03EACA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59410" y="-12326"/>
            <a:ext cx="7302799" cy="5158237"/>
          </a:xfrm>
          <a:custGeom>
            <a:avLst/>
            <a:gdLst>
              <a:gd name="connsiteX0" fmla="*/ 0 w 9696450"/>
              <a:gd name="connsiteY0" fmla="*/ 0 h 6858000"/>
              <a:gd name="connsiteX1" fmla="*/ 9696450 w 9696450"/>
              <a:gd name="connsiteY1" fmla="*/ 0 h 6858000"/>
              <a:gd name="connsiteX2" fmla="*/ 9696450 w 9696450"/>
              <a:gd name="connsiteY2" fmla="*/ 6858000 h 6858000"/>
              <a:gd name="connsiteX3" fmla="*/ 0 w 9696450"/>
              <a:gd name="connsiteY3" fmla="*/ 6858000 h 6858000"/>
              <a:gd name="connsiteX4" fmla="*/ 0 w 9696450"/>
              <a:gd name="connsiteY4" fmla="*/ 0 h 6858000"/>
              <a:gd name="connsiteX0" fmla="*/ 0 w 9696450"/>
              <a:gd name="connsiteY0" fmla="*/ 0 h 6858000"/>
              <a:gd name="connsiteX1" fmla="*/ 9696450 w 9696450"/>
              <a:gd name="connsiteY1" fmla="*/ 0 h 6858000"/>
              <a:gd name="connsiteX2" fmla="*/ 9696450 w 9696450"/>
              <a:gd name="connsiteY2" fmla="*/ 6858000 h 6858000"/>
              <a:gd name="connsiteX3" fmla="*/ 1022888 w 9696450"/>
              <a:gd name="connsiteY3" fmla="*/ 5850610 h 6858000"/>
              <a:gd name="connsiteX4" fmla="*/ 0 w 9696450"/>
              <a:gd name="connsiteY4" fmla="*/ 0 h 6858000"/>
              <a:gd name="connsiteX0" fmla="*/ 0 w 9696450"/>
              <a:gd name="connsiteY0" fmla="*/ 0 h 6858000"/>
              <a:gd name="connsiteX1" fmla="*/ 9696450 w 9696450"/>
              <a:gd name="connsiteY1" fmla="*/ 0 h 6858000"/>
              <a:gd name="connsiteX2" fmla="*/ 9696450 w 9696450"/>
              <a:gd name="connsiteY2" fmla="*/ 6858000 h 6858000"/>
              <a:gd name="connsiteX3" fmla="*/ 1022888 w 9696450"/>
              <a:gd name="connsiteY3" fmla="*/ 5850610 h 6858000"/>
              <a:gd name="connsiteX4" fmla="*/ 0 w 9696450"/>
              <a:gd name="connsiteY4" fmla="*/ 0 h 6858000"/>
              <a:gd name="connsiteX0" fmla="*/ 0 w 9711948"/>
              <a:gd name="connsiteY0" fmla="*/ 0 h 6904495"/>
              <a:gd name="connsiteX1" fmla="*/ 9696450 w 9711948"/>
              <a:gd name="connsiteY1" fmla="*/ 0 h 6904495"/>
              <a:gd name="connsiteX2" fmla="*/ 9711948 w 9711948"/>
              <a:gd name="connsiteY2" fmla="*/ 6904495 h 6904495"/>
              <a:gd name="connsiteX3" fmla="*/ 1022888 w 9711948"/>
              <a:gd name="connsiteY3" fmla="*/ 5850610 h 6904495"/>
              <a:gd name="connsiteX4" fmla="*/ 0 w 9711948"/>
              <a:gd name="connsiteY4" fmla="*/ 0 h 6904495"/>
              <a:gd name="connsiteX0" fmla="*/ 0 w 9711948"/>
              <a:gd name="connsiteY0" fmla="*/ 0 h 6904495"/>
              <a:gd name="connsiteX1" fmla="*/ 9696450 w 9711948"/>
              <a:gd name="connsiteY1" fmla="*/ 0 h 6904495"/>
              <a:gd name="connsiteX2" fmla="*/ 9711948 w 9711948"/>
              <a:gd name="connsiteY2" fmla="*/ 6904495 h 6904495"/>
              <a:gd name="connsiteX3" fmla="*/ 1022888 w 9711948"/>
              <a:gd name="connsiteY3" fmla="*/ 5850610 h 6904495"/>
              <a:gd name="connsiteX4" fmla="*/ 0 w 9711948"/>
              <a:gd name="connsiteY4" fmla="*/ 0 h 6904495"/>
              <a:gd name="connsiteX0" fmla="*/ 0 w 9711948"/>
              <a:gd name="connsiteY0" fmla="*/ 0 h 7174477"/>
              <a:gd name="connsiteX1" fmla="*/ 9696450 w 9711948"/>
              <a:gd name="connsiteY1" fmla="*/ 0 h 7174477"/>
              <a:gd name="connsiteX2" fmla="*/ 9711948 w 9711948"/>
              <a:gd name="connsiteY2" fmla="*/ 6904495 h 7174477"/>
              <a:gd name="connsiteX3" fmla="*/ 6865426 w 9711948"/>
              <a:gd name="connsiteY3" fmla="*/ 5780868 h 7174477"/>
              <a:gd name="connsiteX4" fmla="*/ 1022888 w 9711948"/>
              <a:gd name="connsiteY4" fmla="*/ 5850610 h 7174477"/>
              <a:gd name="connsiteX5" fmla="*/ 0 w 9711948"/>
              <a:gd name="connsiteY5" fmla="*/ 0 h 7174477"/>
              <a:gd name="connsiteX0" fmla="*/ 0 w 9711948"/>
              <a:gd name="connsiteY0" fmla="*/ 0 h 7094962"/>
              <a:gd name="connsiteX1" fmla="*/ 9696450 w 9711948"/>
              <a:gd name="connsiteY1" fmla="*/ 0 h 7094962"/>
              <a:gd name="connsiteX2" fmla="*/ 9711948 w 9711948"/>
              <a:gd name="connsiteY2" fmla="*/ 6904495 h 7094962"/>
              <a:gd name="connsiteX3" fmla="*/ 7795324 w 9711948"/>
              <a:gd name="connsiteY3" fmla="*/ 4695986 h 7094962"/>
              <a:gd name="connsiteX4" fmla="*/ 1022888 w 9711948"/>
              <a:gd name="connsiteY4" fmla="*/ 5850610 h 7094962"/>
              <a:gd name="connsiteX5" fmla="*/ 0 w 9711948"/>
              <a:gd name="connsiteY5" fmla="*/ 0 h 7094962"/>
              <a:gd name="connsiteX0" fmla="*/ 0 w 9711948"/>
              <a:gd name="connsiteY0" fmla="*/ 0 h 7094962"/>
              <a:gd name="connsiteX1" fmla="*/ 9696450 w 9711948"/>
              <a:gd name="connsiteY1" fmla="*/ 0 h 7094962"/>
              <a:gd name="connsiteX2" fmla="*/ 9711948 w 9711948"/>
              <a:gd name="connsiteY2" fmla="*/ 6904495 h 7094962"/>
              <a:gd name="connsiteX3" fmla="*/ 7795324 w 9711948"/>
              <a:gd name="connsiteY3" fmla="*/ 4695986 h 7094962"/>
              <a:gd name="connsiteX4" fmla="*/ 1022888 w 9711948"/>
              <a:gd name="connsiteY4" fmla="*/ 5850610 h 7094962"/>
              <a:gd name="connsiteX5" fmla="*/ 0 w 9711948"/>
              <a:gd name="connsiteY5" fmla="*/ 0 h 7094962"/>
              <a:gd name="connsiteX0" fmla="*/ 0 w 9711948"/>
              <a:gd name="connsiteY0" fmla="*/ 0 h 7087610"/>
              <a:gd name="connsiteX1" fmla="*/ 9696450 w 9711948"/>
              <a:gd name="connsiteY1" fmla="*/ 0 h 7087610"/>
              <a:gd name="connsiteX2" fmla="*/ 9711948 w 9711948"/>
              <a:gd name="connsiteY2" fmla="*/ 6904495 h 7087610"/>
              <a:gd name="connsiteX3" fmla="*/ 7795324 w 9711948"/>
              <a:gd name="connsiteY3" fmla="*/ 4695986 h 7087610"/>
              <a:gd name="connsiteX4" fmla="*/ 1022888 w 9711948"/>
              <a:gd name="connsiteY4" fmla="*/ 5850610 h 7087610"/>
              <a:gd name="connsiteX5" fmla="*/ 0 w 9711948"/>
              <a:gd name="connsiteY5" fmla="*/ 0 h 7087610"/>
              <a:gd name="connsiteX0" fmla="*/ 0 w 9711948"/>
              <a:gd name="connsiteY0" fmla="*/ 0 h 7087610"/>
              <a:gd name="connsiteX1" fmla="*/ 9696450 w 9711948"/>
              <a:gd name="connsiteY1" fmla="*/ 0 h 7087610"/>
              <a:gd name="connsiteX2" fmla="*/ 9711948 w 9711948"/>
              <a:gd name="connsiteY2" fmla="*/ 6904495 h 7087610"/>
              <a:gd name="connsiteX3" fmla="*/ 7795324 w 9711948"/>
              <a:gd name="connsiteY3" fmla="*/ 4695986 h 7087610"/>
              <a:gd name="connsiteX4" fmla="*/ 1022888 w 9711948"/>
              <a:gd name="connsiteY4" fmla="*/ 5850610 h 7087610"/>
              <a:gd name="connsiteX5" fmla="*/ 0 w 9711948"/>
              <a:gd name="connsiteY5" fmla="*/ 0 h 7087610"/>
              <a:gd name="connsiteX0" fmla="*/ 0 w 9711948"/>
              <a:gd name="connsiteY0" fmla="*/ 0 h 7085403"/>
              <a:gd name="connsiteX1" fmla="*/ 9696450 w 9711948"/>
              <a:gd name="connsiteY1" fmla="*/ 0 h 7085403"/>
              <a:gd name="connsiteX2" fmla="*/ 9711948 w 9711948"/>
              <a:gd name="connsiteY2" fmla="*/ 6904495 h 7085403"/>
              <a:gd name="connsiteX3" fmla="*/ 7702335 w 9711948"/>
              <a:gd name="connsiteY3" fmla="*/ 4649491 h 7085403"/>
              <a:gd name="connsiteX4" fmla="*/ 1022888 w 9711948"/>
              <a:gd name="connsiteY4" fmla="*/ 5850610 h 7085403"/>
              <a:gd name="connsiteX5" fmla="*/ 0 w 9711948"/>
              <a:gd name="connsiteY5" fmla="*/ 0 h 7085403"/>
              <a:gd name="connsiteX0" fmla="*/ 0 w 9711948"/>
              <a:gd name="connsiteY0" fmla="*/ 0 h 7085403"/>
              <a:gd name="connsiteX1" fmla="*/ 9696450 w 9711948"/>
              <a:gd name="connsiteY1" fmla="*/ 0 h 7085403"/>
              <a:gd name="connsiteX2" fmla="*/ 9711948 w 9711948"/>
              <a:gd name="connsiteY2" fmla="*/ 6904495 h 7085403"/>
              <a:gd name="connsiteX3" fmla="*/ 7717834 w 9711948"/>
              <a:gd name="connsiteY3" fmla="*/ 4649491 h 7085403"/>
              <a:gd name="connsiteX4" fmla="*/ 1022888 w 9711948"/>
              <a:gd name="connsiteY4" fmla="*/ 5850610 h 7085403"/>
              <a:gd name="connsiteX5" fmla="*/ 0 w 9711948"/>
              <a:gd name="connsiteY5" fmla="*/ 0 h 7085403"/>
              <a:gd name="connsiteX0" fmla="*/ 0 w 9711948"/>
              <a:gd name="connsiteY0" fmla="*/ 0 h 7295723"/>
              <a:gd name="connsiteX1" fmla="*/ 9696450 w 9711948"/>
              <a:gd name="connsiteY1" fmla="*/ 0 h 7295723"/>
              <a:gd name="connsiteX2" fmla="*/ 9711948 w 9711948"/>
              <a:gd name="connsiteY2" fmla="*/ 6904495 h 7295723"/>
              <a:gd name="connsiteX3" fmla="*/ 8632233 w 9711948"/>
              <a:gd name="connsiteY3" fmla="*/ 6245818 h 7295723"/>
              <a:gd name="connsiteX4" fmla="*/ 7717834 w 9711948"/>
              <a:gd name="connsiteY4" fmla="*/ 4649491 h 7295723"/>
              <a:gd name="connsiteX5" fmla="*/ 1022888 w 9711948"/>
              <a:gd name="connsiteY5" fmla="*/ 5850610 h 7295723"/>
              <a:gd name="connsiteX6" fmla="*/ 0 w 9711948"/>
              <a:gd name="connsiteY6" fmla="*/ 0 h 7295723"/>
              <a:gd name="connsiteX0" fmla="*/ 0 w 9711948"/>
              <a:gd name="connsiteY0" fmla="*/ 0 h 7449234"/>
              <a:gd name="connsiteX1" fmla="*/ 9696450 w 9711948"/>
              <a:gd name="connsiteY1" fmla="*/ 0 h 7449234"/>
              <a:gd name="connsiteX2" fmla="*/ 9711948 w 9711948"/>
              <a:gd name="connsiteY2" fmla="*/ 6904495 h 7449234"/>
              <a:gd name="connsiteX3" fmla="*/ 8213779 w 9711948"/>
              <a:gd name="connsiteY3" fmla="*/ 6865750 h 7449234"/>
              <a:gd name="connsiteX4" fmla="*/ 7717834 w 9711948"/>
              <a:gd name="connsiteY4" fmla="*/ 4649491 h 7449234"/>
              <a:gd name="connsiteX5" fmla="*/ 1022888 w 9711948"/>
              <a:gd name="connsiteY5" fmla="*/ 5850610 h 7449234"/>
              <a:gd name="connsiteX6" fmla="*/ 0 w 9711948"/>
              <a:gd name="connsiteY6" fmla="*/ 0 h 7449234"/>
              <a:gd name="connsiteX0" fmla="*/ 0 w 9711948"/>
              <a:gd name="connsiteY0" fmla="*/ 0 h 7449234"/>
              <a:gd name="connsiteX1" fmla="*/ 9696450 w 9711948"/>
              <a:gd name="connsiteY1" fmla="*/ 0 h 7449234"/>
              <a:gd name="connsiteX2" fmla="*/ 9711948 w 9711948"/>
              <a:gd name="connsiteY2" fmla="*/ 6904495 h 7449234"/>
              <a:gd name="connsiteX3" fmla="*/ 8213779 w 9711948"/>
              <a:gd name="connsiteY3" fmla="*/ 6865750 h 7449234"/>
              <a:gd name="connsiteX4" fmla="*/ 7717834 w 9711948"/>
              <a:gd name="connsiteY4" fmla="*/ 4649491 h 7449234"/>
              <a:gd name="connsiteX5" fmla="*/ 1022888 w 9711948"/>
              <a:gd name="connsiteY5" fmla="*/ 5850610 h 7449234"/>
              <a:gd name="connsiteX6" fmla="*/ 0 w 9711948"/>
              <a:gd name="connsiteY6" fmla="*/ 0 h 744923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717834 w 9711948"/>
              <a:gd name="connsiteY4" fmla="*/ 4649491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717834 w 9711948"/>
              <a:gd name="connsiteY4" fmla="*/ 4649491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862213 w 9711948"/>
              <a:gd name="connsiteY4" fmla="*/ 4633449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862213 w 9711948"/>
              <a:gd name="connsiteY4" fmla="*/ 4633449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5124"/>
              <a:gd name="connsiteX1" fmla="*/ 9696450 w 9711948"/>
              <a:gd name="connsiteY1" fmla="*/ 0 h 7345124"/>
              <a:gd name="connsiteX2" fmla="*/ 9711948 w 9711948"/>
              <a:gd name="connsiteY2" fmla="*/ 6904495 h 7345124"/>
              <a:gd name="connsiteX3" fmla="*/ 8213779 w 9711948"/>
              <a:gd name="connsiteY3" fmla="*/ 6865750 h 7345124"/>
              <a:gd name="connsiteX4" fmla="*/ 7798045 w 9711948"/>
              <a:gd name="connsiteY4" fmla="*/ 4649491 h 7345124"/>
              <a:gd name="connsiteX5" fmla="*/ 1022888 w 9711948"/>
              <a:gd name="connsiteY5" fmla="*/ 5850610 h 7345124"/>
              <a:gd name="connsiteX6" fmla="*/ 0 w 9711948"/>
              <a:gd name="connsiteY6" fmla="*/ 0 h 7345124"/>
              <a:gd name="connsiteX0" fmla="*/ 0 w 9711948"/>
              <a:gd name="connsiteY0" fmla="*/ 0 h 7347033"/>
              <a:gd name="connsiteX1" fmla="*/ 9696450 w 9711948"/>
              <a:gd name="connsiteY1" fmla="*/ 0 h 7347033"/>
              <a:gd name="connsiteX2" fmla="*/ 9711948 w 9711948"/>
              <a:gd name="connsiteY2" fmla="*/ 6904495 h 7347033"/>
              <a:gd name="connsiteX3" fmla="*/ 8181695 w 9711948"/>
              <a:gd name="connsiteY3" fmla="*/ 6873771 h 7347033"/>
              <a:gd name="connsiteX4" fmla="*/ 7798045 w 9711948"/>
              <a:gd name="connsiteY4" fmla="*/ 4649491 h 7347033"/>
              <a:gd name="connsiteX5" fmla="*/ 1022888 w 9711948"/>
              <a:gd name="connsiteY5" fmla="*/ 5850610 h 7347033"/>
              <a:gd name="connsiteX6" fmla="*/ 0 w 9711948"/>
              <a:gd name="connsiteY6" fmla="*/ 0 h 7347033"/>
              <a:gd name="connsiteX0" fmla="*/ 0 w 9711948"/>
              <a:gd name="connsiteY0" fmla="*/ 0 h 7347033"/>
              <a:gd name="connsiteX1" fmla="*/ 9696450 w 9711948"/>
              <a:gd name="connsiteY1" fmla="*/ 0 h 7347033"/>
              <a:gd name="connsiteX2" fmla="*/ 9711948 w 9711948"/>
              <a:gd name="connsiteY2" fmla="*/ 6904495 h 7347033"/>
              <a:gd name="connsiteX3" fmla="*/ 8181695 w 9711948"/>
              <a:gd name="connsiteY3" fmla="*/ 6873771 h 7347033"/>
              <a:gd name="connsiteX4" fmla="*/ 7798045 w 9711948"/>
              <a:gd name="connsiteY4" fmla="*/ 4649491 h 7347033"/>
              <a:gd name="connsiteX5" fmla="*/ 1022888 w 9711948"/>
              <a:gd name="connsiteY5" fmla="*/ 5850610 h 7347033"/>
              <a:gd name="connsiteX6" fmla="*/ 0 w 9711948"/>
              <a:gd name="connsiteY6" fmla="*/ 0 h 7347033"/>
              <a:gd name="connsiteX0" fmla="*/ 0 w 9711948"/>
              <a:gd name="connsiteY0" fmla="*/ 0 h 7347033"/>
              <a:gd name="connsiteX1" fmla="*/ 9696450 w 9711948"/>
              <a:gd name="connsiteY1" fmla="*/ 0 h 7347033"/>
              <a:gd name="connsiteX2" fmla="*/ 9711948 w 9711948"/>
              <a:gd name="connsiteY2" fmla="*/ 6904495 h 7347033"/>
              <a:gd name="connsiteX3" fmla="*/ 8181695 w 9711948"/>
              <a:gd name="connsiteY3" fmla="*/ 6873771 h 7347033"/>
              <a:gd name="connsiteX4" fmla="*/ 7765961 w 9711948"/>
              <a:gd name="connsiteY4" fmla="*/ 4649491 h 7347033"/>
              <a:gd name="connsiteX5" fmla="*/ 1022888 w 9711948"/>
              <a:gd name="connsiteY5" fmla="*/ 5850610 h 7347033"/>
              <a:gd name="connsiteX6" fmla="*/ 0 w 9711948"/>
              <a:gd name="connsiteY6" fmla="*/ 0 h 7347033"/>
              <a:gd name="connsiteX0" fmla="*/ 0 w 9712514"/>
              <a:gd name="connsiteY0" fmla="*/ 0 h 6905538"/>
              <a:gd name="connsiteX1" fmla="*/ 9696450 w 9712514"/>
              <a:gd name="connsiteY1" fmla="*/ 0 h 6905538"/>
              <a:gd name="connsiteX2" fmla="*/ 9711948 w 9712514"/>
              <a:gd name="connsiteY2" fmla="*/ 6904495 h 6905538"/>
              <a:gd name="connsiteX3" fmla="*/ 8181695 w 9712514"/>
              <a:gd name="connsiteY3" fmla="*/ 6873771 h 6905538"/>
              <a:gd name="connsiteX4" fmla="*/ 7765961 w 9712514"/>
              <a:gd name="connsiteY4" fmla="*/ 4649491 h 6905538"/>
              <a:gd name="connsiteX5" fmla="*/ 1022888 w 9712514"/>
              <a:gd name="connsiteY5" fmla="*/ 5850610 h 6905538"/>
              <a:gd name="connsiteX6" fmla="*/ 0 w 9712514"/>
              <a:gd name="connsiteY6" fmla="*/ 0 h 6905538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22888 w 9712508"/>
              <a:gd name="connsiteY5" fmla="*/ 5850610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22888 w 9712508"/>
              <a:gd name="connsiteY5" fmla="*/ 5850610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60998 w 9712508"/>
              <a:gd name="connsiteY5" fmla="*/ 5901769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65961 w 9712508"/>
              <a:gd name="connsiteY4" fmla="*/ 4649491 h 6906429"/>
              <a:gd name="connsiteX5" fmla="*/ 1060998 w 9712508"/>
              <a:gd name="connsiteY5" fmla="*/ 5901769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60998 w 9712508"/>
              <a:gd name="connsiteY5" fmla="*/ 5901769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22888 w 9712508"/>
              <a:gd name="connsiteY5" fmla="*/ 5927348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22888 w 9712508"/>
              <a:gd name="connsiteY5" fmla="*/ 5927348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35591 w 9712508"/>
              <a:gd name="connsiteY5" fmla="*/ 5773872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91369 w 9712508"/>
              <a:gd name="connsiteY4" fmla="*/ 4675071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75489 w 9712508"/>
              <a:gd name="connsiteY4" fmla="*/ 4623912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72313 w 9712508"/>
              <a:gd name="connsiteY4" fmla="*/ 4668676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08"/>
              <a:gd name="connsiteY0" fmla="*/ 0 h 6906429"/>
              <a:gd name="connsiteX1" fmla="*/ 9696450 w 9712508"/>
              <a:gd name="connsiteY1" fmla="*/ 0 h 6906429"/>
              <a:gd name="connsiteX2" fmla="*/ 9711948 w 9712508"/>
              <a:gd name="connsiteY2" fmla="*/ 6904495 h 6906429"/>
              <a:gd name="connsiteX3" fmla="*/ 8165366 w 9712508"/>
              <a:gd name="connsiteY3" fmla="*/ 6906429 h 6906429"/>
              <a:gd name="connsiteX4" fmla="*/ 7772313 w 9712508"/>
              <a:gd name="connsiteY4" fmla="*/ 4668676 h 6906429"/>
              <a:gd name="connsiteX5" fmla="*/ 1016536 w 9712508"/>
              <a:gd name="connsiteY5" fmla="*/ 5869795 h 6906429"/>
              <a:gd name="connsiteX6" fmla="*/ 0 w 9712508"/>
              <a:gd name="connsiteY6" fmla="*/ 0 h 6906429"/>
              <a:gd name="connsiteX0" fmla="*/ 0 w 9712531"/>
              <a:gd name="connsiteY0" fmla="*/ 0 h 6905880"/>
              <a:gd name="connsiteX1" fmla="*/ 9696450 w 9712531"/>
              <a:gd name="connsiteY1" fmla="*/ 0 h 6905880"/>
              <a:gd name="connsiteX2" fmla="*/ 9711948 w 9712531"/>
              <a:gd name="connsiteY2" fmla="*/ 6904495 h 6905880"/>
              <a:gd name="connsiteX3" fmla="*/ 8228884 w 9712531"/>
              <a:gd name="connsiteY3" fmla="*/ 6900034 h 6905880"/>
              <a:gd name="connsiteX4" fmla="*/ 7772313 w 9712531"/>
              <a:gd name="connsiteY4" fmla="*/ 4668676 h 6905880"/>
              <a:gd name="connsiteX5" fmla="*/ 1016536 w 9712531"/>
              <a:gd name="connsiteY5" fmla="*/ 5869795 h 6905880"/>
              <a:gd name="connsiteX6" fmla="*/ 0 w 9712531"/>
              <a:gd name="connsiteY6" fmla="*/ 0 h 6905880"/>
              <a:gd name="connsiteX0" fmla="*/ 0 w 9712508"/>
              <a:gd name="connsiteY0" fmla="*/ 0 h 6909626"/>
              <a:gd name="connsiteX1" fmla="*/ 9696450 w 9712508"/>
              <a:gd name="connsiteY1" fmla="*/ 0 h 6909626"/>
              <a:gd name="connsiteX2" fmla="*/ 9711948 w 9712508"/>
              <a:gd name="connsiteY2" fmla="*/ 6904495 h 6909626"/>
              <a:gd name="connsiteX3" fmla="*/ 8165367 w 9712508"/>
              <a:gd name="connsiteY3" fmla="*/ 6909626 h 6909626"/>
              <a:gd name="connsiteX4" fmla="*/ 7772313 w 9712508"/>
              <a:gd name="connsiteY4" fmla="*/ 4668676 h 6909626"/>
              <a:gd name="connsiteX5" fmla="*/ 1016536 w 9712508"/>
              <a:gd name="connsiteY5" fmla="*/ 5869795 h 6909626"/>
              <a:gd name="connsiteX6" fmla="*/ 0 w 9712508"/>
              <a:gd name="connsiteY6" fmla="*/ 0 h 6909626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2313 w 9712520"/>
              <a:gd name="connsiteY4" fmla="*/ 4668676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2313 w 9712520"/>
              <a:gd name="connsiteY4" fmla="*/ 4668676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2313 w 9712520"/>
              <a:gd name="connsiteY4" fmla="*/ 4665478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81841 w 9712520"/>
              <a:gd name="connsiteY4" fmla="*/ 4662281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69138 w 9712520"/>
              <a:gd name="connsiteY4" fmla="*/ 4614320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918405 w 9712520"/>
              <a:gd name="connsiteY4" fmla="*/ 4716638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37380 w 9712520"/>
              <a:gd name="connsiteY4" fmla="*/ 4655887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97723 w 9712520"/>
              <a:gd name="connsiteY4" fmla="*/ 4627110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5492 w 9712520"/>
              <a:gd name="connsiteY4" fmla="*/ 4662282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5492 w 9712520"/>
              <a:gd name="connsiteY4" fmla="*/ 4662282 h 6916635"/>
              <a:gd name="connsiteX5" fmla="*/ 1016536 w 9712520"/>
              <a:gd name="connsiteY5" fmla="*/ 5869795 h 6916635"/>
              <a:gd name="connsiteX6" fmla="*/ 0 w 9712520"/>
              <a:gd name="connsiteY6" fmla="*/ 0 h 6916635"/>
              <a:gd name="connsiteX0" fmla="*/ 0 w 9712520"/>
              <a:gd name="connsiteY0" fmla="*/ 0 h 6916635"/>
              <a:gd name="connsiteX1" fmla="*/ 9696450 w 9712520"/>
              <a:gd name="connsiteY1" fmla="*/ 0 h 6916635"/>
              <a:gd name="connsiteX2" fmla="*/ 9711948 w 9712520"/>
              <a:gd name="connsiteY2" fmla="*/ 6904495 h 6916635"/>
              <a:gd name="connsiteX3" fmla="*/ 8165367 w 9712520"/>
              <a:gd name="connsiteY3" fmla="*/ 6909626 h 6916635"/>
              <a:gd name="connsiteX4" fmla="*/ 7775492 w 9712520"/>
              <a:gd name="connsiteY4" fmla="*/ 4662282 h 6916635"/>
              <a:gd name="connsiteX5" fmla="*/ 4042973 w 9712520"/>
              <a:gd name="connsiteY5" fmla="*/ 4976023 h 6916635"/>
              <a:gd name="connsiteX6" fmla="*/ 0 w 9712520"/>
              <a:gd name="connsiteY6" fmla="*/ 0 h 6916635"/>
              <a:gd name="connsiteX0" fmla="*/ 0 w 8892019"/>
              <a:gd name="connsiteY0" fmla="*/ 1787547 h 6916635"/>
              <a:gd name="connsiteX1" fmla="*/ 8875949 w 8892019"/>
              <a:gd name="connsiteY1" fmla="*/ 0 h 6916635"/>
              <a:gd name="connsiteX2" fmla="*/ 8891447 w 8892019"/>
              <a:gd name="connsiteY2" fmla="*/ 6904495 h 6916635"/>
              <a:gd name="connsiteX3" fmla="*/ 7344866 w 8892019"/>
              <a:gd name="connsiteY3" fmla="*/ 6909626 h 6916635"/>
              <a:gd name="connsiteX4" fmla="*/ 6954991 w 8892019"/>
              <a:gd name="connsiteY4" fmla="*/ 4662282 h 6916635"/>
              <a:gd name="connsiteX5" fmla="*/ 3222472 w 8892019"/>
              <a:gd name="connsiteY5" fmla="*/ 4976023 h 6916635"/>
              <a:gd name="connsiteX6" fmla="*/ 0 w 8892019"/>
              <a:gd name="connsiteY6" fmla="*/ 1787547 h 6916635"/>
              <a:gd name="connsiteX0" fmla="*/ 0 w 8892019"/>
              <a:gd name="connsiteY0" fmla="*/ 1787547 h 6916635"/>
              <a:gd name="connsiteX1" fmla="*/ 8875949 w 8892019"/>
              <a:gd name="connsiteY1" fmla="*/ 0 h 6916635"/>
              <a:gd name="connsiteX2" fmla="*/ 8891447 w 8892019"/>
              <a:gd name="connsiteY2" fmla="*/ 6904495 h 6916635"/>
              <a:gd name="connsiteX3" fmla="*/ 7344866 w 8892019"/>
              <a:gd name="connsiteY3" fmla="*/ 6909626 h 6916635"/>
              <a:gd name="connsiteX4" fmla="*/ 6954991 w 8892019"/>
              <a:gd name="connsiteY4" fmla="*/ 4662282 h 6916635"/>
              <a:gd name="connsiteX5" fmla="*/ 935831 w 8892019"/>
              <a:gd name="connsiteY5" fmla="*/ 6871905 h 6916635"/>
              <a:gd name="connsiteX6" fmla="*/ 0 w 8892019"/>
              <a:gd name="connsiteY6" fmla="*/ 1787547 h 6916635"/>
              <a:gd name="connsiteX0" fmla="*/ 0 w 8690257"/>
              <a:gd name="connsiteY0" fmla="*/ 1909424 h 6916635"/>
              <a:gd name="connsiteX1" fmla="*/ 8674187 w 8690257"/>
              <a:gd name="connsiteY1" fmla="*/ 0 h 6916635"/>
              <a:gd name="connsiteX2" fmla="*/ 8689685 w 8690257"/>
              <a:gd name="connsiteY2" fmla="*/ 6904495 h 6916635"/>
              <a:gd name="connsiteX3" fmla="*/ 7143104 w 8690257"/>
              <a:gd name="connsiteY3" fmla="*/ 6909626 h 6916635"/>
              <a:gd name="connsiteX4" fmla="*/ 6753229 w 8690257"/>
              <a:gd name="connsiteY4" fmla="*/ 4662282 h 6916635"/>
              <a:gd name="connsiteX5" fmla="*/ 734069 w 8690257"/>
              <a:gd name="connsiteY5" fmla="*/ 6871905 h 6916635"/>
              <a:gd name="connsiteX6" fmla="*/ 0 w 8690257"/>
              <a:gd name="connsiteY6" fmla="*/ 1909424 h 6916635"/>
              <a:gd name="connsiteX0" fmla="*/ 0 w 8851667"/>
              <a:gd name="connsiteY0" fmla="*/ 1774005 h 6916635"/>
              <a:gd name="connsiteX1" fmla="*/ 8835597 w 8851667"/>
              <a:gd name="connsiteY1" fmla="*/ 0 h 6916635"/>
              <a:gd name="connsiteX2" fmla="*/ 8851095 w 8851667"/>
              <a:gd name="connsiteY2" fmla="*/ 6904495 h 6916635"/>
              <a:gd name="connsiteX3" fmla="*/ 7304514 w 8851667"/>
              <a:gd name="connsiteY3" fmla="*/ 6909626 h 6916635"/>
              <a:gd name="connsiteX4" fmla="*/ 6914639 w 8851667"/>
              <a:gd name="connsiteY4" fmla="*/ 4662282 h 6916635"/>
              <a:gd name="connsiteX5" fmla="*/ 895479 w 8851667"/>
              <a:gd name="connsiteY5" fmla="*/ 6871905 h 6916635"/>
              <a:gd name="connsiteX6" fmla="*/ 0 w 8851667"/>
              <a:gd name="connsiteY6" fmla="*/ 1774005 h 6916635"/>
              <a:gd name="connsiteX0" fmla="*/ 0 w 8851667"/>
              <a:gd name="connsiteY0" fmla="*/ 1029194 h 6171824"/>
              <a:gd name="connsiteX1" fmla="*/ 8606933 w 8851667"/>
              <a:gd name="connsiteY1" fmla="*/ 0 h 6171824"/>
              <a:gd name="connsiteX2" fmla="*/ 8851095 w 8851667"/>
              <a:gd name="connsiteY2" fmla="*/ 6159684 h 6171824"/>
              <a:gd name="connsiteX3" fmla="*/ 7304514 w 8851667"/>
              <a:gd name="connsiteY3" fmla="*/ 6164815 h 6171824"/>
              <a:gd name="connsiteX4" fmla="*/ 6914639 w 8851667"/>
              <a:gd name="connsiteY4" fmla="*/ 3917471 h 6171824"/>
              <a:gd name="connsiteX5" fmla="*/ 895479 w 8851667"/>
              <a:gd name="connsiteY5" fmla="*/ 6127094 h 6171824"/>
              <a:gd name="connsiteX6" fmla="*/ 0 w 8851667"/>
              <a:gd name="connsiteY6" fmla="*/ 1029194 h 6171824"/>
              <a:gd name="connsiteX0" fmla="*/ 0 w 8862500"/>
              <a:gd name="connsiteY0" fmla="*/ 1801089 h 6943719"/>
              <a:gd name="connsiteX1" fmla="*/ 8862500 w 8862500"/>
              <a:gd name="connsiteY1" fmla="*/ 0 h 6943719"/>
              <a:gd name="connsiteX2" fmla="*/ 8851095 w 8862500"/>
              <a:gd name="connsiteY2" fmla="*/ 6931579 h 6943719"/>
              <a:gd name="connsiteX3" fmla="*/ 7304514 w 8862500"/>
              <a:gd name="connsiteY3" fmla="*/ 6936710 h 6943719"/>
              <a:gd name="connsiteX4" fmla="*/ 6914639 w 8862500"/>
              <a:gd name="connsiteY4" fmla="*/ 4689366 h 6943719"/>
              <a:gd name="connsiteX5" fmla="*/ 895479 w 8862500"/>
              <a:gd name="connsiteY5" fmla="*/ 6898989 h 6943719"/>
              <a:gd name="connsiteX6" fmla="*/ 0 w 8862500"/>
              <a:gd name="connsiteY6" fmla="*/ 1801089 h 6943719"/>
              <a:gd name="connsiteX0" fmla="*/ 0 w 8862500"/>
              <a:gd name="connsiteY0" fmla="*/ 1801089 h 7288178"/>
              <a:gd name="connsiteX1" fmla="*/ 8862500 w 8862500"/>
              <a:gd name="connsiteY1" fmla="*/ 0 h 7288178"/>
              <a:gd name="connsiteX2" fmla="*/ 8851095 w 8862500"/>
              <a:gd name="connsiteY2" fmla="*/ 6931579 h 7288178"/>
              <a:gd name="connsiteX3" fmla="*/ 7304514 w 8862500"/>
              <a:gd name="connsiteY3" fmla="*/ 6936710 h 7288178"/>
              <a:gd name="connsiteX4" fmla="*/ 895479 w 8862500"/>
              <a:gd name="connsiteY4" fmla="*/ 6898989 h 7288178"/>
              <a:gd name="connsiteX5" fmla="*/ 0 w 8862500"/>
              <a:gd name="connsiteY5" fmla="*/ 1801089 h 7288178"/>
              <a:gd name="connsiteX0" fmla="*/ 0 w 8862500"/>
              <a:gd name="connsiteY0" fmla="*/ 1801089 h 7673100"/>
              <a:gd name="connsiteX1" fmla="*/ 8862500 w 8862500"/>
              <a:gd name="connsiteY1" fmla="*/ 0 h 7673100"/>
              <a:gd name="connsiteX2" fmla="*/ 8851095 w 8862500"/>
              <a:gd name="connsiteY2" fmla="*/ 6931579 h 7673100"/>
              <a:gd name="connsiteX3" fmla="*/ 895479 w 8862500"/>
              <a:gd name="connsiteY3" fmla="*/ 6898989 h 7673100"/>
              <a:gd name="connsiteX4" fmla="*/ 0 w 8862500"/>
              <a:gd name="connsiteY4" fmla="*/ 1801089 h 7673100"/>
              <a:gd name="connsiteX0" fmla="*/ 0 w 8862500"/>
              <a:gd name="connsiteY0" fmla="*/ 1801089 h 7290518"/>
              <a:gd name="connsiteX1" fmla="*/ 8862500 w 8862500"/>
              <a:gd name="connsiteY1" fmla="*/ 0 h 7290518"/>
              <a:gd name="connsiteX2" fmla="*/ 8851095 w 8862500"/>
              <a:gd name="connsiteY2" fmla="*/ 6931579 h 7290518"/>
              <a:gd name="connsiteX3" fmla="*/ 895479 w 8862500"/>
              <a:gd name="connsiteY3" fmla="*/ 6898989 h 7290518"/>
              <a:gd name="connsiteX4" fmla="*/ 0 w 8862500"/>
              <a:gd name="connsiteY4" fmla="*/ 1801089 h 7290518"/>
              <a:gd name="connsiteX0" fmla="*/ 0 w 8862500"/>
              <a:gd name="connsiteY0" fmla="*/ 1801089 h 6933790"/>
              <a:gd name="connsiteX1" fmla="*/ 8862500 w 8862500"/>
              <a:gd name="connsiteY1" fmla="*/ 0 h 6933790"/>
              <a:gd name="connsiteX2" fmla="*/ 8851095 w 8862500"/>
              <a:gd name="connsiteY2" fmla="*/ 6931579 h 6933790"/>
              <a:gd name="connsiteX3" fmla="*/ 895479 w 8862500"/>
              <a:gd name="connsiteY3" fmla="*/ 6898989 h 6933790"/>
              <a:gd name="connsiteX4" fmla="*/ 0 w 8862500"/>
              <a:gd name="connsiteY4" fmla="*/ 1801089 h 6933790"/>
              <a:gd name="connsiteX0" fmla="*/ 0 w 8862500"/>
              <a:gd name="connsiteY0" fmla="*/ 1801089 h 6953375"/>
              <a:gd name="connsiteX1" fmla="*/ 8862500 w 8862500"/>
              <a:gd name="connsiteY1" fmla="*/ 0 h 6953375"/>
              <a:gd name="connsiteX2" fmla="*/ 8851095 w 8862500"/>
              <a:gd name="connsiteY2" fmla="*/ 6931579 h 6953375"/>
              <a:gd name="connsiteX3" fmla="*/ 922380 w 8862500"/>
              <a:gd name="connsiteY3" fmla="*/ 6953157 h 6953375"/>
              <a:gd name="connsiteX4" fmla="*/ 0 w 8862500"/>
              <a:gd name="connsiteY4" fmla="*/ 1801089 h 6953375"/>
              <a:gd name="connsiteX0" fmla="*/ 0 w 8862500"/>
              <a:gd name="connsiteY0" fmla="*/ 1 h 5152287"/>
              <a:gd name="connsiteX1" fmla="*/ 8862500 w 8862500"/>
              <a:gd name="connsiteY1" fmla="*/ 0 h 5152287"/>
              <a:gd name="connsiteX2" fmla="*/ 8851095 w 8862500"/>
              <a:gd name="connsiteY2" fmla="*/ 5130491 h 5152287"/>
              <a:gd name="connsiteX3" fmla="*/ 922380 w 8862500"/>
              <a:gd name="connsiteY3" fmla="*/ 5152069 h 5152287"/>
              <a:gd name="connsiteX4" fmla="*/ 0 w 8862500"/>
              <a:gd name="connsiteY4" fmla="*/ 1 h 5152287"/>
              <a:gd name="connsiteX0" fmla="*/ 0 w 8875951"/>
              <a:gd name="connsiteY0" fmla="*/ 1787548 h 6939834"/>
              <a:gd name="connsiteX1" fmla="*/ 8875951 w 8875951"/>
              <a:gd name="connsiteY1" fmla="*/ 0 h 6939834"/>
              <a:gd name="connsiteX2" fmla="*/ 8851095 w 8875951"/>
              <a:gd name="connsiteY2" fmla="*/ 6918038 h 6939834"/>
              <a:gd name="connsiteX3" fmla="*/ 922380 w 8875951"/>
              <a:gd name="connsiteY3" fmla="*/ 6939616 h 6939834"/>
              <a:gd name="connsiteX4" fmla="*/ 0 w 8875951"/>
              <a:gd name="connsiteY4" fmla="*/ 1787548 h 6939834"/>
              <a:gd name="connsiteX0" fmla="*/ 0 w 8875951"/>
              <a:gd name="connsiteY0" fmla="*/ 1787548 h 6939834"/>
              <a:gd name="connsiteX1" fmla="*/ 8875951 w 8875951"/>
              <a:gd name="connsiteY1" fmla="*/ 0 h 6939834"/>
              <a:gd name="connsiteX2" fmla="*/ 8851095 w 8875951"/>
              <a:gd name="connsiteY2" fmla="*/ 6918038 h 6939834"/>
              <a:gd name="connsiteX3" fmla="*/ 922380 w 8875951"/>
              <a:gd name="connsiteY3" fmla="*/ 6939616 h 6939834"/>
              <a:gd name="connsiteX4" fmla="*/ 0 w 8875951"/>
              <a:gd name="connsiteY4" fmla="*/ 1787548 h 6939834"/>
              <a:gd name="connsiteX0" fmla="*/ 0 w 8875951"/>
              <a:gd name="connsiteY0" fmla="*/ 1787548 h 6939834"/>
              <a:gd name="connsiteX1" fmla="*/ 5695206 w 8875951"/>
              <a:gd name="connsiteY1" fmla="*/ 622933 h 6939834"/>
              <a:gd name="connsiteX2" fmla="*/ 8875951 w 8875951"/>
              <a:gd name="connsiteY2" fmla="*/ 0 h 6939834"/>
              <a:gd name="connsiteX3" fmla="*/ 8851095 w 8875951"/>
              <a:gd name="connsiteY3" fmla="*/ 6918038 h 6939834"/>
              <a:gd name="connsiteX4" fmla="*/ 922380 w 8875951"/>
              <a:gd name="connsiteY4" fmla="*/ 6939616 h 6939834"/>
              <a:gd name="connsiteX5" fmla="*/ 0 w 8875951"/>
              <a:gd name="connsiteY5" fmla="*/ 1787548 h 6939834"/>
              <a:gd name="connsiteX0" fmla="*/ 0 w 8875951"/>
              <a:gd name="connsiteY0" fmla="*/ 1787548 h 6939834"/>
              <a:gd name="connsiteX1" fmla="*/ 7416912 w 8875951"/>
              <a:gd name="connsiteY1" fmla="*/ 1164614 h 6939834"/>
              <a:gd name="connsiteX2" fmla="*/ 8875951 w 8875951"/>
              <a:gd name="connsiteY2" fmla="*/ 0 h 6939834"/>
              <a:gd name="connsiteX3" fmla="*/ 8851095 w 8875951"/>
              <a:gd name="connsiteY3" fmla="*/ 6918038 h 6939834"/>
              <a:gd name="connsiteX4" fmla="*/ 922380 w 8875951"/>
              <a:gd name="connsiteY4" fmla="*/ 6939616 h 6939834"/>
              <a:gd name="connsiteX5" fmla="*/ 0 w 8875951"/>
              <a:gd name="connsiteY5" fmla="*/ 1787548 h 6939834"/>
              <a:gd name="connsiteX0" fmla="*/ 0 w 8875951"/>
              <a:gd name="connsiteY0" fmla="*/ 1787548 h 6939834"/>
              <a:gd name="connsiteX1" fmla="*/ 6771273 w 8875951"/>
              <a:gd name="connsiteY1" fmla="*/ 595849 h 6939834"/>
              <a:gd name="connsiteX2" fmla="*/ 8875951 w 8875951"/>
              <a:gd name="connsiteY2" fmla="*/ 0 h 6939834"/>
              <a:gd name="connsiteX3" fmla="*/ 8851095 w 8875951"/>
              <a:gd name="connsiteY3" fmla="*/ 6918038 h 6939834"/>
              <a:gd name="connsiteX4" fmla="*/ 922380 w 8875951"/>
              <a:gd name="connsiteY4" fmla="*/ 6939616 h 6939834"/>
              <a:gd name="connsiteX5" fmla="*/ 0 w 8875951"/>
              <a:gd name="connsiteY5" fmla="*/ 1787548 h 6939834"/>
              <a:gd name="connsiteX0" fmla="*/ 0 w 8875951"/>
              <a:gd name="connsiteY0" fmla="*/ 1787548 h 6939834"/>
              <a:gd name="connsiteX1" fmla="*/ 6771273 w 8875951"/>
              <a:gd name="connsiteY1" fmla="*/ 595849 h 6939834"/>
              <a:gd name="connsiteX2" fmla="*/ 6932682 w 8875951"/>
              <a:gd name="connsiteY2" fmla="*/ 541680 h 6939834"/>
              <a:gd name="connsiteX3" fmla="*/ 8875951 w 8875951"/>
              <a:gd name="connsiteY3" fmla="*/ 0 h 6939834"/>
              <a:gd name="connsiteX4" fmla="*/ 8851095 w 8875951"/>
              <a:gd name="connsiteY4" fmla="*/ 6918038 h 6939834"/>
              <a:gd name="connsiteX5" fmla="*/ 922380 w 8875951"/>
              <a:gd name="connsiteY5" fmla="*/ 6939616 h 6939834"/>
              <a:gd name="connsiteX6" fmla="*/ 0 w 8875951"/>
              <a:gd name="connsiteY6" fmla="*/ 1787548 h 6939834"/>
              <a:gd name="connsiteX0" fmla="*/ 0 w 8875951"/>
              <a:gd name="connsiteY0" fmla="*/ 1787548 h 6939834"/>
              <a:gd name="connsiteX1" fmla="*/ 6771273 w 8875951"/>
              <a:gd name="connsiteY1" fmla="*/ 595849 h 6939834"/>
              <a:gd name="connsiteX2" fmla="*/ 6677117 w 8875951"/>
              <a:gd name="connsiteY2" fmla="*/ 0 h 6939834"/>
              <a:gd name="connsiteX3" fmla="*/ 8875951 w 8875951"/>
              <a:gd name="connsiteY3" fmla="*/ 0 h 6939834"/>
              <a:gd name="connsiteX4" fmla="*/ 8851095 w 8875951"/>
              <a:gd name="connsiteY4" fmla="*/ 6918038 h 6939834"/>
              <a:gd name="connsiteX5" fmla="*/ 922380 w 8875951"/>
              <a:gd name="connsiteY5" fmla="*/ 6939616 h 6939834"/>
              <a:gd name="connsiteX6" fmla="*/ 0 w 8875951"/>
              <a:gd name="connsiteY6" fmla="*/ 1787548 h 6939834"/>
              <a:gd name="connsiteX0" fmla="*/ 0 w 8875951"/>
              <a:gd name="connsiteY0" fmla="*/ 1787548 h 6919730"/>
              <a:gd name="connsiteX1" fmla="*/ 6771273 w 8875951"/>
              <a:gd name="connsiteY1" fmla="*/ 595849 h 6919730"/>
              <a:gd name="connsiteX2" fmla="*/ 6677117 w 8875951"/>
              <a:gd name="connsiteY2" fmla="*/ 0 h 6919730"/>
              <a:gd name="connsiteX3" fmla="*/ 8875951 w 8875951"/>
              <a:gd name="connsiteY3" fmla="*/ 0 h 6919730"/>
              <a:gd name="connsiteX4" fmla="*/ 8851095 w 8875951"/>
              <a:gd name="connsiteY4" fmla="*/ 6918038 h 6919730"/>
              <a:gd name="connsiteX5" fmla="*/ 829756 w 8875951"/>
              <a:gd name="connsiteY5" fmla="*/ 6869678 h 6919730"/>
              <a:gd name="connsiteX6" fmla="*/ 0 w 8875951"/>
              <a:gd name="connsiteY6" fmla="*/ 1787548 h 6919730"/>
              <a:gd name="connsiteX0" fmla="*/ 0 w 8875951"/>
              <a:gd name="connsiteY0" fmla="*/ 1787548 h 6923052"/>
              <a:gd name="connsiteX1" fmla="*/ 6771273 w 8875951"/>
              <a:gd name="connsiteY1" fmla="*/ 595849 h 6923052"/>
              <a:gd name="connsiteX2" fmla="*/ 6677117 w 8875951"/>
              <a:gd name="connsiteY2" fmla="*/ 0 h 6923052"/>
              <a:gd name="connsiteX3" fmla="*/ 8875951 w 8875951"/>
              <a:gd name="connsiteY3" fmla="*/ 0 h 6923052"/>
              <a:gd name="connsiteX4" fmla="*/ 8851095 w 8875951"/>
              <a:gd name="connsiteY4" fmla="*/ 6918038 h 6923052"/>
              <a:gd name="connsiteX5" fmla="*/ 896450 w 8875951"/>
              <a:gd name="connsiteY5" fmla="*/ 6914442 h 6923052"/>
              <a:gd name="connsiteX6" fmla="*/ 0 w 8875951"/>
              <a:gd name="connsiteY6" fmla="*/ 1787548 h 6923052"/>
              <a:gd name="connsiteX0" fmla="*/ 0 w 8875951"/>
              <a:gd name="connsiteY0" fmla="*/ 1787548 h 6920994"/>
              <a:gd name="connsiteX1" fmla="*/ 6771273 w 8875951"/>
              <a:gd name="connsiteY1" fmla="*/ 595849 h 6920994"/>
              <a:gd name="connsiteX2" fmla="*/ 6677117 w 8875951"/>
              <a:gd name="connsiteY2" fmla="*/ 0 h 6920994"/>
              <a:gd name="connsiteX3" fmla="*/ 8875951 w 8875951"/>
              <a:gd name="connsiteY3" fmla="*/ 0 h 6920994"/>
              <a:gd name="connsiteX4" fmla="*/ 8851095 w 8875951"/>
              <a:gd name="connsiteY4" fmla="*/ 6918038 h 6920994"/>
              <a:gd name="connsiteX5" fmla="*/ 1048893 w 8875951"/>
              <a:gd name="connsiteY5" fmla="*/ 6898456 h 6920994"/>
              <a:gd name="connsiteX6" fmla="*/ 0 w 8875951"/>
              <a:gd name="connsiteY6" fmla="*/ 1787548 h 6920994"/>
              <a:gd name="connsiteX0" fmla="*/ 0 w 8875951"/>
              <a:gd name="connsiteY0" fmla="*/ 1787548 h 6923845"/>
              <a:gd name="connsiteX1" fmla="*/ 6771273 w 8875951"/>
              <a:gd name="connsiteY1" fmla="*/ 595849 h 6923845"/>
              <a:gd name="connsiteX2" fmla="*/ 6677117 w 8875951"/>
              <a:gd name="connsiteY2" fmla="*/ 0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8875951"/>
              <a:gd name="connsiteY0" fmla="*/ 1787548 h 6923845"/>
              <a:gd name="connsiteX1" fmla="*/ 6771273 w 8875951"/>
              <a:gd name="connsiteY1" fmla="*/ 595849 h 6923845"/>
              <a:gd name="connsiteX2" fmla="*/ 6661238 w 8875951"/>
              <a:gd name="connsiteY2" fmla="*/ 3197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8875951"/>
              <a:gd name="connsiteY0" fmla="*/ 1787548 h 6923845"/>
              <a:gd name="connsiteX1" fmla="*/ 6768098 w 8875951"/>
              <a:gd name="connsiteY1" fmla="*/ 586257 h 6923845"/>
              <a:gd name="connsiteX2" fmla="*/ 6661238 w 8875951"/>
              <a:gd name="connsiteY2" fmla="*/ 3197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8875951"/>
              <a:gd name="connsiteY0" fmla="*/ 1787548 h 6923845"/>
              <a:gd name="connsiteX1" fmla="*/ 6768098 w 8875951"/>
              <a:gd name="connsiteY1" fmla="*/ 586257 h 6923845"/>
              <a:gd name="connsiteX2" fmla="*/ 6658063 w 8875951"/>
              <a:gd name="connsiteY2" fmla="*/ 6395 h 6923845"/>
              <a:gd name="connsiteX3" fmla="*/ 8875951 w 8875951"/>
              <a:gd name="connsiteY3" fmla="*/ 0 h 6923845"/>
              <a:gd name="connsiteX4" fmla="*/ 8851095 w 8875951"/>
              <a:gd name="connsiteY4" fmla="*/ 6918038 h 6923845"/>
              <a:gd name="connsiteX5" fmla="*/ 896450 w 8875951"/>
              <a:gd name="connsiteY5" fmla="*/ 6917640 h 6923845"/>
              <a:gd name="connsiteX6" fmla="*/ 0 w 8875951"/>
              <a:gd name="connsiteY6" fmla="*/ 1787548 h 6923845"/>
              <a:gd name="connsiteX0" fmla="*/ 0 w 9739793"/>
              <a:gd name="connsiteY0" fmla="*/ 0 h 6926853"/>
              <a:gd name="connsiteX1" fmla="*/ 7631940 w 9739793"/>
              <a:gd name="connsiteY1" fmla="*/ 589265 h 6926853"/>
              <a:gd name="connsiteX2" fmla="*/ 7521905 w 9739793"/>
              <a:gd name="connsiteY2" fmla="*/ 9403 h 6926853"/>
              <a:gd name="connsiteX3" fmla="*/ 9739793 w 9739793"/>
              <a:gd name="connsiteY3" fmla="*/ 3008 h 6926853"/>
              <a:gd name="connsiteX4" fmla="*/ 9714937 w 9739793"/>
              <a:gd name="connsiteY4" fmla="*/ 6921046 h 6926853"/>
              <a:gd name="connsiteX5" fmla="*/ 1760292 w 9739793"/>
              <a:gd name="connsiteY5" fmla="*/ 6920648 h 6926853"/>
              <a:gd name="connsiteX6" fmla="*/ 0 w 9739793"/>
              <a:gd name="connsiteY6" fmla="*/ 0 h 6926853"/>
              <a:gd name="connsiteX0" fmla="*/ 0 w 9739793"/>
              <a:gd name="connsiteY0" fmla="*/ 0 h 6921151"/>
              <a:gd name="connsiteX1" fmla="*/ 7631940 w 9739793"/>
              <a:gd name="connsiteY1" fmla="*/ 589265 h 6921151"/>
              <a:gd name="connsiteX2" fmla="*/ 7521905 w 9739793"/>
              <a:gd name="connsiteY2" fmla="*/ 9403 h 6921151"/>
              <a:gd name="connsiteX3" fmla="*/ 9739793 w 9739793"/>
              <a:gd name="connsiteY3" fmla="*/ 3008 h 6921151"/>
              <a:gd name="connsiteX4" fmla="*/ 9714937 w 9739793"/>
              <a:gd name="connsiteY4" fmla="*/ 6921046 h 6921151"/>
              <a:gd name="connsiteX5" fmla="*/ 1036189 w 9739793"/>
              <a:gd name="connsiteY5" fmla="*/ 5859105 h 6921151"/>
              <a:gd name="connsiteX6" fmla="*/ 0 w 9739793"/>
              <a:gd name="connsiteY6" fmla="*/ 0 h 6921151"/>
              <a:gd name="connsiteX0" fmla="*/ 0 w 9739793"/>
              <a:gd name="connsiteY0" fmla="*/ 0 h 6921151"/>
              <a:gd name="connsiteX1" fmla="*/ 7521905 w 9739793"/>
              <a:gd name="connsiteY1" fmla="*/ 9403 h 6921151"/>
              <a:gd name="connsiteX2" fmla="*/ 9739793 w 9739793"/>
              <a:gd name="connsiteY2" fmla="*/ 3008 h 6921151"/>
              <a:gd name="connsiteX3" fmla="*/ 9714937 w 9739793"/>
              <a:gd name="connsiteY3" fmla="*/ 6921046 h 6921151"/>
              <a:gd name="connsiteX4" fmla="*/ 1036189 w 9739793"/>
              <a:gd name="connsiteY4" fmla="*/ 5859105 h 6921151"/>
              <a:gd name="connsiteX5" fmla="*/ 0 w 9739793"/>
              <a:gd name="connsiteY5" fmla="*/ 0 h 6921151"/>
              <a:gd name="connsiteX0" fmla="*/ 0 w 9739793"/>
              <a:gd name="connsiteY0" fmla="*/ 0 h 6921151"/>
              <a:gd name="connsiteX1" fmla="*/ 9739793 w 9739793"/>
              <a:gd name="connsiteY1" fmla="*/ 3008 h 6921151"/>
              <a:gd name="connsiteX2" fmla="*/ 9714937 w 9739793"/>
              <a:gd name="connsiteY2" fmla="*/ 6921046 h 6921151"/>
              <a:gd name="connsiteX3" fmla="*/ 1036189 w 9739793"/>
              <a:gd name="connsiteY3" fmla="*/ 5859105 h 6921151"/>
              <a:gd name="connsiteX4" fmla="*/ 0 w 9739793"/>
              <a:gd name="connsiteY4" fmla="*/ 0 h 6921151"/>
              <a:gd name="connsiteX0" fmla="*/ 0 w 9739793"/>
              <a:gd name="connsiteY0" fmla="*/ 0 h 7285042"/>
              <a:gd name="connsiteX1" fmla="*/ 9739793 w 9739793"/>
              <a:gd name="connsiteY1" fmla="*/ 3008 h 7285042"/>
              <a:gd name="connsiteX2" fmla="*/ 9714937 w 9739793"/>
              <a:gd name="connsiteY2" fmla="*/ 6921046 h 7285042"/>
              <a:gd name="connsiteX3" fmla="*/ 4392717 w 9739793"/>
              <a:gd name="connsiteY3" fmla="*/ 6270706 h 7285042"/>
              <a:gd name="connsiteX4" fmla="*/ 1036189 w 9739793"/>
              <a:gd name="connsiteY4" fmla="*/ 5859105 h 7285042"/>
              <a:gd name="connsiteX5" fmla="*/ 0 w 9739793"/>
              <a:gd name="connsiteY5" fmla="*/ 0 h 7285042"/>
              <a:gd name="connsiteX0" fmla="*/ 0 w 9739793"/>
              <a:gd name="connsiteY0" fmla="*/ 0 h 7136817"/>
              <a:gd name="connsiteX1" fmla="*/ 9739793 w 9739793"/>
              <a:gd name="connsiteY1" fmla="*/ 3008 h 7136817"/>
              <a:gd name="connsiteX2" fmla="*/ 9714937 w 9739793"/>
              <a:gd name="connsiteY2" fmla="*/ 6921046 h 7136817"/>
              <a:gd name="connsiteX3" fmla="*/ 6501508 w 9739793"/>
              <a:gd name="connsiteY3" fmla="*/ 4710365 h 7136817"/>
              <a:gd name="connsiteX4" fmla="*/ 1036189 w 9739793"/>
              <a:gd name="connsiteY4" fmla="*/ 5859105 h 7136817"/>
              <a:gd name="connsiteX5" fmla="*/ 0 w 9739793"/>
              <a:gd name="connsiteY5" fmla="*/ 0 h 7136817"/>
              <a:gd name="connsiteX0" fmla="*/ 0 w 9739793"/>
              <a:gd name="connsiteY0" fmla="*/ 0 h 7125176"/>
              <a:gd name="connsiteX1" fmla="*/ 9739793 w 9739793"/>
              <a:gd name="connsiteY1" fmla="*/ 3008 h 7125176"/>
              <a:gd name="connsiteX2" fmla="*/ 9714937 w 9739793"/>
              <a:gd name="connsiteY2" fmla="*/ 6921046 h 7125176"/>
              <a:gd name="connsiteX3" fmla="*/ 7403461 w 9739793"/>
              <a:gd name="connsiteY3" fmla="*/ 4492940 h 7125176"/>
              <a:gd name="connsiteX4" fmla="*/ 1036189 w 9739793"/>
              <a:gd name="connsiteY4" fmla="*/ 5859105 h 7125176"/>
              <a:gd name="connsiteX5" fmla="*/ 0 w 9739793"/>
              <a:gd name="connsiteY5" fmla="*/ 0 h 7125176"/>
              <a:gd name="connsiteX0" fmla="*/ 0 w 9739793"/>
              <a:gd name="connsiteY0" fmla="*/ 0 h 7137543"/>
              <a:gd name="connsiteX1" fmla="*/ 9739793 w 9739793"/>
              <a:gd name="connsiteY1" fmla="*/ 3008 h 7137543"/>
              <a:gd name="connsiteX2" fmla="*/ 9714937 w 9739793"/>
              <a:gd name="connsiteY2" fmla="*/ 6921046 h 7137543"/>
              <a:gd name="connsiteX3" fmla="*/ 7822679 w 9739793"/>
              <a:gd name="connsiteY3" fmla="*/ 4723154 h 7137543"/>
              <a:gd name="connsiteX4" fmla="*/ 1036189 w 9739793"/>
              <a:gd name="connsiteY4" fmla="*/ 5859105 h 7137543"/>
              <a:gd name="connsiteX5" fmla="*/ 0 w 9739793"/>
              <a:gd name="connsiteY5" fmla="*/ 0 h 7137543"/>
              <a:gd name="connsiteX0" fmla="*/ 0 w 9739793"/>
              <a:gd name="connsiteY0" fmla="*/ 0 h 7127138"/>
              <a:gd name="connsiteX1" fmla="*/ 9739793 w 9739793"/>
              <a:gd name="connsiteY1" fmla="*/ 3008 h 7127138"/>
              <a:gd name="connsiteX2" fmla="*/ 9714937 w 9739793"/>
              <a:gd name="connsiteY2" fmla="*/ 6921046 h 7127138"/>
              <a:gd name="connsiteX3" fmla="*/ 7822679 w 9739793"/>
              <a:gd name="connsiteY3" fmla="*/ 4531309 h 7127138"/>
              <a:gd name="connsiteX4" fmla="*/ 1036189 w 9739793"/>
              <a:gd name="connsiteY4" fmla="*/ 5859105 h 7127138"/>
              <a:gd name="connsiteX5" fmla="*/ 0 w 9739793"/>
              <a:gd name="connsiteY5" fmla="*/ 0 h 7127138"/>
              <a:gd name="connsiteX0" fmla="*/ 0 w 9739793"/>
              <a:gd name="connsiteY0" fmla="*/ 0 h 7135379"/>
              <a:gd name="connsiteX1" fmla="*/ 9739793 w 9739793"/>
              <a:gd name="connsiteY1" fmla="*/ 3008 h 7135379"/>
              <a:gd name="connsiteX2" fmla="*/ 9714937 w 9739793"/>
              <a:gd name="connsiteY2" fmla="*/ 6921046 h 7135379"/>
              <a:gd name="connsiteX3" fmla="*/ 7797272 w 9739793"/>
              <a:gd name="connsiteY3" fmla="*/ 4684785 h 7135379"/>
              <a:gd name="connsiteX4" fmla="*/ 1036189 w 9739793"/>
              <a:gd name="connsiteY4" fmla="*/ 5859105 h 7135379"/>
              <a:gd name="connsiteX5" fmla="*/ 0 w 9739793"/>
              <a:gd name="connsiteY5" fmla="*/ 0 h 7135379"/>
              <a:gd name="connsiteX0" fmla="*/ 0 w 9739793"/>
              <a:gd name="connsiteY0" fmla="*/ 0 h 7135379"/>
              <a:gd name="connsiteX1" fmla="*/ 9739793 w 9739793"/>
              <a:gd name="connsiteY1" fmla="*/ 3008 h 7135379"/>
              <a:gd name="connsiteX2" fmla="*/ 9714937 w 9739793"/>
              <a:gd name="connsiteY2" fmla="*/ 6921046 h 7135379"/>
              <a:gd name="connsiteX3" fmla="*/ 7797272 w 9739793"/>
              <a:gd name="connsiteY3" fmla="*/ 4684785 h 7135379"/>
              <a:gd name="connsiteX4" fmla="*/ 1036189 w 9739793"/>
              <a:gd name="connsiteY4" fmla="*/ 5859105 h 7135379"/>
              <a:gd name="connsiteX5" fmla="*/ 0 w 9739793"/>
              <a:gd name="connsiteY5" fmla="*/ 0 h 7135379"/>
              <a:gd name="connsiteX0" fmla="*/ 0 w 9739793"/>
              <a:gd name="connsiteY0" fmla="*/ 0 h 7135379"/>
              <a:gd name="connsiteX1" fmla="*/ 9739793 w 9739793"/>
              <a:gd name="connsiteY1" fmla="*/ 3008 h 7135379"/>
              <a:gd name="connsiteX2" fmla="*/ 9714937 w 9739793"/>
              <a:gd name="connsiteY2" fmla="*/ 6921046 h 7135379"/>
              <a:gd name="connsiteX3" fmla="*/ 7797272 w 9739793"/>
              <a:gd name="connsiteY3" fmla="*/ 4684785 h 7135379"/>
              <a:gd name="connsiteX4" fmla="*/ 1036189 w 9739793"/>
              <a:gd name="connsiteY4" fmla="*/ 5859105 h 7135379"/>
              <a:gd name="connsiteX5" fmla="*/ 0 w 9739793"/>
              <a:gd name="connsiteY5" fmla="*/ 0 h 7135379"/>
              <a:gd name="connsiteX0" fmla="*/ 0 w 9739793"/>
              <a:gd name="connsiteY0" fmla="*/ 0 h 7311619"/>
              <a:gd name="connsiteX1" fmla="*/ 9739793 w 9739793"/>
              <a:gd name="connsiteY1" fmla="*/ 3008 h 7311619"/>
              <a:gd name="connsiteX2" fmla="*/ 9714937 w 9739793"/>
              <a:gd name="connsiteY2" fmla="*/ 6921046 h 7311619"/>
              <a:gd name="connsiteX3" fmla="*/ 8965998 w 9739793"/>
              <a:gd name="connsiteY3" fmla="*/ 6257917 h 7311619"/>
              <a:gd name="connsiteX4" fmla="*/ 7797272 w 9739793"/>
              <a:gd name="connsiteY4" fmla="*/ 4684785 h 7311619"/>
              <a:gd name="connsiteX5" fmla="*/ 1036189 w 9739793"/>
              <a:gd name="connsiteY5" fmla="*/ 5859105 h 7311619"/>
              <a:gd name="connsiteX6" fmla="*/ 0 w 9739793"/>
              <a:gd name="connsiteY6" fmla="*/ 0 h 7311619"/>
              <a:gd name="connsiteX0" fmla="*/ 0 w 9739793"/>
              <a:gd name="connsiteY0" fmla="*/ 0 h 7479440"/>
              <a:gd name="connsiteX1" fmla="*/ 9739793 w 9739793"/>
              <a:gd name="connsiteY1" fmla="*/ 3008 h 7479440"/>
              <a:gd name="connsiteX2" fmla="*/ 9714937 w 9739793"/>
              <a:gd name="connsiteY2" fmla="*/ 6921046 h 7479440"/>
              <a:gd name="connsiteX3" fmla="*/ 8203785 w 9739793"/>
              <a:gd name="connsiteY3" fmla="*/ 6922981 h 7479440"/>
              <a:gd name="connsiteX4" fmla="*/ 7797272 w 9739793"/>
              <a:gd name="connsiteY4" fmla="*/ 4684785 h 7479440"/>
              <a:gd name="connsiteX5" fmla="*/ 1036189 w 9739793"/>
              <a:gd name="connsiteY5" fmla="*/ 5859105 h 7479440"/>
              <a:gd name="connsiteX6" fmla="*/ 0 w 9739793"/>
              <a:gd name="connsiteY6" fmla="*/ 0 h 7479440"/>
              <a:gd name="connsiteX0" fmla="*/ 0 w 9739793"/>
              <a:gd name="connsiteY0" fmla="*/ 0 h 7479440"/>
              <a:gd name="connsiteX1" fmla="*/ 9739793 w 9739793"/>
              <a:gd name="connsiteY1" fmla="*/ 3008 h 7479440"/>
              <a:gd name="connsiteX2" fmla="*/ 9714937 w 9739793"/>
              <a:gd name="connsiteY2" fmla="*/ 6921046 h 7479440"/>
              <a:gd name="connsiteX3" fmla="*/ 8203785 w 9739793"/>
              <a:gd name="connsiteY3" fmla="*/ 6922981 h 7479440"/>
              <a:gd name="connsiteX4" fmla="*/ 7797272 w 9739793"/>
              <a:gd name="connsiteY4" fmla="*/ 4684785 h 7479440"/>
              <a:gd name="connsiteX5" fmla="*/ 1036189 w 9739793"/>
              <a:gd name="connsiteY5" fmla="*/ 5859105 h 7479440"/>
              <a:gd name="connsiteX6" fmla="*/ 0 w 9739793"/>
              <a:gd name="connsiteY6" fmla="*/ 0 h 7479440"/>
              <a:gd name="connsiteX0" fmla="*/ 0 w 9739793"/>
              <a:gd name="connsiteY0" fmla="*/ 0 h 7479440"/>
              <a:gd name="connsiteX1" fmla="*/ 9739793 w 9739793"/>
              <a:gd name="connsiteY1" fmla="*/ 3008 h 7479440"/>
              <a:gd name="connsiteX2" fmla="*/ 9714937 w 9739793"/>
              <a:gd name="connsiteY2" fmla="*/ 6921046 h 7479440"/>
              <a:gd name="connsiteX3" fmla="*/ 8203785 w 9739793"/>
              <a:gd name="connsiteY3" fmla="*/ 6922981 h 7479440"/>
              <a:gd name="connsiteX4" fmla="*/ 7797272 w 9739793"/>
              <a:gd name="connsiteY4" fmla="*/ 4684785 h 7479440"/>
              <a:gd name="connsiteX5" fmla="*/ 1036189 w 9739793"/>
              <a:gd name="connsiteY5" fmla="*/ 5859105 h 7479440"/>
              <a:gd name="connsiteX6" fmla="*/ 0 w 9739793"/>
              <a:gd name="connsiteY6" fmla="*/ 0 h 7479440"/>
              <a:gd name="connsiteX0" fmla="*/ 0 w 9739793"/>
              <a:gd name="connsiteY0" fmla="*/ 0 h 7089580"/>
              <a:gd name="connsiteX1" fmla="*/ 9739793 w 9739793"/>
              <a:gd name="connsiteY1" fmla="*/ 3008 h 7089580"/>
              <a:gd name="connsiteX2" fmla="*/ 9714937 w 9739793"/>
              <a:gd name="connsiteY2" fmla="*/ 6921046 h 7089580"/>
              <a:gd name="connsiteX3" fmla="*/ 8203785 w 9739793"/>
              <a:gd name="connsiteY3" fmla="*/ 6922981 h 7089580"/>
              <a:gd name="connsiteX4" fmla="*/ 7797272 w 9739793"/>
              <a:gd name="connsiteY4" fmla="*/ 4684785 h 7089580"/>
              <a:gd name="connsiteX5" fmla="*/ 1036189 w 9739793"/>
              <a:gd name="connsiteY5" fmla="*/ 5859105 h 7089580"/>
              <a:gd name="connsiteX6" fmla="*/ 0 w 9739793"/>
              <a:gd name="connsiteY6" fmla="*/ 0 h 7089580"/>
              <a:gd name="connsiteX0" fmla="*/ 0 w 9739793"/>
              <a:gd name="connsiteY0" fmla="*/ 0 h 6936148"/>
              <a:gd name="connsiteX1" fmla="*/ 9739793 w 9739793"/>
              <a:gd name="connsiteY1" fmla="*/ 3008 h 6936148"/>
              <a:gd name="connsiteX2" fmla="*/ 9714937 w 9739793"/>
              <a:gd name="connsiteY2" fmla="*/ 6921046 h 6936148"/>
              <a:gd name="connsiteX3" fmla="*/ 8203785 w 9739793"/>
              <a:gd name="connsiteY3" fmla="*/ 6922981 h 6936148"/>
              <a:gd name="connsiteX4" fmla="*/ 7797272 w 9739793"/>
              <a:gd name="connsiteY4" fmla="*/ 4684785 h 6936148"/>
              <a:gd name="connsiteX5" fmla="*/ 1036189 w 9739793"/>
              <a:gd name="connsiteY5" fmla="*/ 5859105 h 6936148"/>
              <a:gd name="connsiteX6" fmla="*/ 0 w 9739793"/>
              <a:gd name="connsiteY6" fmla="*/ 0 h 6936148"/>
              <a:gd name="connsiteX0" fmla="*/ 0 w 9739793"/>
              <a:gd name="connsiteY0" fmla="*/ 0 h 6936148"/>
              <a:gd name="connsiteX1" fmla="*/ 9739793 w 9739793"/>
              <a:gd name="connsiteY1" fmla="*/ 3008 h 6936148"/>
              <a:gd name="connsiteX2" fmla="*/ 9714937 w 9739793"/>
              <a:gd name="connsiteY2" fmla="*/ 6921046 h 6936148"/>
              <a:gd name="connsiteX3" fmla="*/ 8203785 w 9739793"/>
              <a:gd name="connsiteY3" fmla="*/ 6922981 h 6936148"/>
              <a:gd name="connsiteX4" fmla="*/ 7797272 w 9739793"/>
              <a:gd name="connsiteY4" fmla="*/ 4684785 h 6936148"/>
              <a:gd name="connsiteX5" fmla="*/ 1033013 w 9739793"/>
              <a:gd name="connsiteY5" fmla="*/ 5881487 h 6936148"/>
              <a:gd name="connsiteX6" fmla="*/ 0 w 9739793"/>
              <a:gd name="connsiteY6" fmla="*/ 0 h 6936148"/>
              <a:gd name="connsiteX0" fmla="*/ 0 w 9739793"/>
              <a:gd name="connsiteY0" fmla="*/ 0 h 6938470"/>
              <a:gd name="connsiteX1" fmla="*/ 9739793 w 9739793"/>
              <a:gd name="connsiteY1" fmla="*/ 3008 h 6938470"/>
              <a:gd name="connsiteX2" fmla="*/ 9714937 w 9739793"/>
              <a:gd name="connsiteY2" fmla="*/ 6921046 h 6938470"/>
              <a:gd name="connsiteX3" fmla="*/ 8197433 w 9739793"/>
              <a:gd name="connsiteY3" fmla="*/ 6926179 h 6938470"/>
              <a:gd name="connsiteX4" fmla="*/ 7797272 w 9739793"/>
              <a:gd name="connsiteY4" fmla="*/ 4684785 h 6938470"/>
              <a:gd name="connsiteX5" fmla="*/ 1033013 w 9739793"/>
              <a:gd name="connsiteY5" fmla="*/ 5881487 h 6938470"/>
              <a:gd name="connsiteX6" fmla="*/ 0 w 9739793"/>
              <a:gd name="connsiteY6" fmla="*/ 0 h 6938470"/>
              <a:gd name="connsiteX0" fmla="*/ 0 w 9739793"/>
              <a:gd name="connsiteY0" fmla="*/ 0 h 6934207"/>
              <a:gd name="connsiteX1" fmla="*/ 9739793 w 9739793"/>
              <a:gd name="connsiteY1" fmla="*/ 3008 h 6934207"/>
              <a:gd name="connsiteX2" fmla="*/ 9714937 w 9739793"/>
              <a:gd name="connsiteY2" fmla="*/ 6921046 h 6934207"/>
              <a:gd name="connsiteX3" fmla="*/ 8197433 w 9739793"/>
              <a:gd name="connsiteY3" fmla="*/ 6926179 h 6934207"/>
              <a:gd name="connsiteX4" fmla="*/ 7797272 w 9739793"/>
              <a:gd name="connsiteY4" fmla="*/ 4684785 h 6934207"/>
              <a:gd name="connsiteX5" fmla="*/ 1033013 w 9739793"/>
              <a:gd name="connsiteY5" fmla="*/ 5881487 h 6934207"/>
              <a:gd name="connsiteX6" fmla="*/ 0 w 9739793"/>
              <a:gd name="connsiteY6" fmla="*/ 0 h 6934207"/>
              <a:gd name="connsiteX0" fmla="*/ 0 w 9739793"/>
              <a:gd name="connsiteY0" fmla="*/ 0 h 6926218"/>
              <a:gd name="connsiteX1" fmla="*/ 9739793 w 9739793"/>
              <a:gd name="connsiteY1" fmla="*/ 3008 h 6926218"/>
              <a:gd name="connsiteX2" fmla="*/ 9714937 w 9739793"/>
              <a:gd name="connsiteY2" fmla="*/ 6921046 h 6926218"/>
              <a:gd name="connsiteX3" fmla="*/ 8197433 w 9739793"/>
              <a:gd name="connsiteY3" fmla="*/ 6926179 h 6926218"/>
              <a:gd name="connsiteX4" fmla="*/ 7797272 w 9739793"/>
              <a:gd name="connsiteY4" fmla="*/ 4684785 h 6926218"/>
              <a:gd name="connsiteX5" fmla="*/ 1033013 w 9739793"/>
              <a:gd name="connsiteY5" fmla="*/ 5881487 h 6926218"/>
              <a:gd name="connsiteX6" fmla="*/ 0 w 9739793"/>
              <a:gd name="connsiteY6" fmla="*/ 0 h 692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39793" h="6926218">
                <a:moveTo>
                  <a:pt x="0" y="0"/>
                </a:moveTo>
                <a:lnTo>
                  <a:pt x="9739793" y="3008"/>
                </a:lnTo>
                <a:cubicBezTo>
                  <a:pt x="9735991" y="2313534"/>
                  <a:pt x="9718739" y="4610520"/>
                  <a:pt x="9714937" y="6921046"/>
                </a:cubicBezTo>
                <a:cubicBezTo>
                  <a:pt x="9713006" y="6927567"/>
                  <a:pt x="8196280" y="6921595"/>
                  <a:pt x="8197433" y="6926179"/>
                </a:cubicBezTo>
                <a:cubicBezTo>
                  <a:pt x="8195411" y="6937160"/>
                  <a:pt x="7810441" y="4674516"/>
                  <a:pt x="7797272" y="4684785"/>
                </a:cubicBezTo>
                <a:cubicBezTo>
                  <a:pt x="7811723" y="4699641"/>
                  <a:pt x="1028327" y="5890640"/>
                  <a:pt x="1033013" y="588148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2B1D851-F6CB-4548-BD3A-A8A460E496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1943" y="1232115"/>
            <a:ext cx="3518532" cy="1270985"/>
          </a:xfrm>
        </p:spPr>
        <p:txBody>
          <a:bodyPr anchor="t" anchorCtr="0">
            <a:no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6000">
                <a:solidFill>
                  <a:schemeClr val="bg1"/>
                </a:solidFill>
              </a:defRPr>
            </a:lvl2pPr>
            <a:lvl3pPr marL="685800" indent="0">
              <a:buNone/>
              <a:defRPr sz="6000">
                <a:solidFill>
                  <a:schemeClr val="bg1"/>
                </a:solidFill>
              </a:defRPr>
            </a:lvl3pPr>
            <a:lvl4pPr marL="1028700" indent="0">
              <a:buNone/>
              <a:defRPr sz="6000">
                <a:solidFill>
                  <a:schemeClr val="bg1"/>
                </a:solidFill>
              </a:defRPr>
            </a:lvl4pPr>
            <a:lvl5pPr marL="1371600" indent="0">
              <a:buNone/>
              <a:defRPr sz="60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</a:t>
            </a:r>
            <a:br>
              <a:rPr lang="en-GB"/>
            </a:br>
            <a:r>
              <a:rPr lang="en-GB"/>
              <a:t>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DFC55-074B-FB49-8ED6-CE136DCAAE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1943" y="2573497"/>
            <a:ext cx="3542060" cy="1526381"/>
          </a:xfrm>
        </p:spPr>
        <p:txBody>
          <a:bodyPr>
            <a:normAutofit/>
          </a:bodyPr>
          <a:lstStyle>
            <a:lvl1pPr>
              <a:defRPr sz="105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105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105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105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105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8E04D-CA41-EC4C-93CA-21F4E079ABE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0AED9D-683F-0D43-9EBC-98AE2F8C00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159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358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7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722BA149-4187-AC4B-B1B1-3383157CE8B7}"/>
              </a:ext>
            </a:extLst>
          </p:cNvPr>
          <p:cNvSpPr/>
          <p:nvPr/>
        </p:nvSpPr>
        <p:spPr>
          <a:xfrm>
            <a:off x="1563958" y="-1"/>
            <a:ext cx="7580042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rgbClr val="183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latin typeface="WT Gothic Light" pitchFamily="2" charset="7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4F91-19EF-1045-82B6-F01183FC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bg1"/>
                </a:solidFill>
              </a:defRPr>
            </a:lvl1pPr>
            <a:lvl2pPr>
              <a:defRPr sz="900" b="0" i="0">
                <a:solidFill>
                  <a:schemeClr val="bg1"/>
                </a:solidFill>
              </a:defRPr>
            </a:lvl2pPr>
            <a:lvl3pPr>
              <a:defRPr sz="900" b="0" i="0">
                <a:solidFill>
                  <a:schemeClr val="bg1"/>
                </a:solidFill>
              </a:defRPr>
            </a:lvl3pPr>
            <a:lvl4pPr>
              <a:defRPr sz="900" b="0" i="0">
                <a:solidFill>
                  <a:schemeClr val="bg1"/>
                </a:solidFill>
              </a:defRPr>
            </a:lvl4pPr>
            <a:lvl5pPr>
              <a:defRPr sz="900"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F55D8F92-390A-8B46-AC05-52E732F793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36DA881-082A-264A-B7FD-268D76699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9769B008-CE04-FA4A-AD85-DF7470B7A1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9D739F-0483-0D42-A111-7DB3F4B6D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1" y="4633943"/>
            <a:ext cx="752860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03039"/>
      </p:ext>
    </p:extLst>
  </p:cSld>
  <p:clrMapOvr>
    <a:masterClrMapping/>
  </p:clrMapOvr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7_Custom Layout">
    <p:bg>
      <p:bgPr>
        <a:solidFill>
          <a:srgbClr val="E5C8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D6596E44-FEEC-D144-AB9A-E46C5ACA0ACE}"/>
              </a:ext>
            </a:extLst>
          </p:cNvPr>
          <p:cNvSpPr/>
          <p:nvPr/>
        </p:nvSpPr>
        <p:spPr>
          <a:xfrm>
            <a:off x="1889286" y="0"/>
            <a:ext cx="7254715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CF67004E-5D63-8044-80CA-FD41292C63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6905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23C825FB-536A-5A4F-83AD-6803A98CD13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80128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E010A236-F765-C74F-9DB5-8370ADCBEE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76905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tx1"/>
                </a:solidFill>
                <a:latin typeface="WT Gothic Light" pitchFamily="2" charset="77"/>
                <a:ea typeface="Roboto Light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B3FC47C-8253-E946-B18B-2F17AE0B9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1168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5" name="Picture Placeholder 17">
            <a:extLst>
              <a:ext uri="{FF2B5EF4-FFF2-40B4-BE49-F238E27FC236}">
                <a16:creationId xmlns:a16="http://schemas.microsoft.com/office/drawing/2014/main" id="{3CCC4917-FE71-7F4F-96C2-8FE591E5989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04391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C9175D33-96C4-0B41-9A72-F14C1C87B9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01168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tx1"/>
                </a:solidFill>
                <a:latin typeface="WT Gothic Light" pitchFamily="2" charset="77"/>
                <a:ea typeface="Roboto Light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284737B-C771-2E47-94A2-28D954EAE6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47088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28" name="Picture Placeholder 17">
            <a:extLst>
              <a:ext uri="{FF2B5EF4-FFF2-40B4-BE49-F238E27FC236}">
                <a16:creationId xmlns:a16="http://schemas.microsoft.com/office/drawing/2014/main" id="{FD8DB01B-6017-C043-8F97-DB420406573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850311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59025E8-624A-5D40-A70C-86A289466B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47088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tx1"/>
                </a:solidFill>
                <a:latin typeface="WT Gothic Light" pitchFamily="2" charset="77"/>
                <a:ea typeface="Roboto Light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215B89DF-F979-F242-89E8-879B9258731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78571" y="2798253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75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37A0BA8F-7E71-A84A-B59D-06282CFDE6A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81794" y="1664227"/>
            <a:ext cx="1079897" cy="1079897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825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74794098-0F9B-7A44-9CC6-48B125455C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8571" y="2936691"/>
            <a:ext cx="1079896" cy="182469"/>
          </a:xfrm>
        </p:spPr>
        <p:txBody>
          <a:bodyPr rIns="0" anchor="ctr">
            <a:noAutofit/>
          </a:bodyPr>
          <a:lstStyle>
            <a:lvl1pPr marL="0" indent="0" algn="ctr">
              <a:buNone/>
              <a:defRPr sz="900" b="0" i="0">
                <a:solidFill>
                  <a:schemeClr val="tx1"/>
                </a:solidFill>
                <a:latin typeface="WT Gothic Light" pitchFamily="2" charset="77"/>
                <a:ea typeface="Roboto Light" pitchFamily="2" charset="0"/>
                <a:cs typeface="Arial" panose="020B0604020202020204" pitchFamily="34" charset="0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Position </a:t>
            </a:r>
          </a:p>
        </p:txBody>
      </p:sp>
      <p:sp>
        <p:nvSpPr>
          <p:cNvPr id="32" name="Slide Number Placeholder 2">
            <a:extLst>
              <a:ext uri="{FF2B5EF4-FFF2-40B4-BE49-F238E27FC236}">
                <a16:creationId xmlns:a16="http://schemas.microsoft.com/office/drawing/2014/main" id="{6477EDC1-2FE6-CC4F-9C20-6A92166A387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F560CD3-3829-5041-A65F-84C5F1C1F6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2C174B2-A3BA-204F-8A62-0FCA00CF71B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16A3068-E767-534D-BEE2-F2DE2A647C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547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8_Custom Layout">
    <p:bg>
      <p:bgPr>
        <a:solidFill>
          <a:srgbClr val="E5C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D109CFF-8210-0343-B2B2-710376C7533F}"/>
              </a:ext>
            </a:extLst>
          </p:cNvPr>
          <p:cNvSpPr/>
          <p:nvPr/>
        </p:nvSpPr>
        <p:spPr>
          <a:xfrm>
            <a:off x="1889286" y="0"/>
            <a:ext cx="7254715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4F91-19EF-1045-82B6-F01183FC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FF2DCDA2-6FBD-8145-A506-81E4291D03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F691B53-22CB-5E46-8B5D-8D2410C4B3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810387E-4C71-3843-A752-2EFD084D9C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9235D9-54E3-2E49-9237-CB80BD6218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78701"/>
      </p:ext>
    </p:extLst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4_Custom Layout">
    <p:bg>
      <p:bgPr>
        <a:solidFill>
          <a:srgbClr val="E5C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4F91-19EF-1045-82B6-F01183FC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138A2CD-142B-3340-95E0-5C75600769CB}"/>
              </a:ext>
            </a:extLst>
          </p:cNvPr>
          <p:cNvSpPr/>
          <p:nvPr/>
        </p:nvSpPr>
        <p:spPr>
          <a:xfrm>
            <a:off x="2512032" y="0"/>
            <a:ext cx="6631969" cy="5145513"/>
          </a:xfrm>
          <a:custGeom>
            <a:avLst/>
            <a:gdLst>
              <a:gd name="connsiteX0" fmla="*/ 904126 w 8856324"/>
              <a:gd name="connsiteY0" fmla="*/ 6873411 h 6924782"/>
              <a:gd name="connsiteX1" fmla="*/ 0 w 8856324"/>
              <a:gd name="connsiteY1" fmla="*/ 1787703 h 6924782"/>
              <a:gd name="connsiteX2" fmla="*/ 6770670 w 8856324"/>
              <a:gd name="connsiteY2" fmla="*/ 595901 h 6924782"/>
              <a:gd name="connsiteX3" fmla="*/ 6667928 w 8856324"/>
              <a:gd name="connsiteY3" fmla="*/ 0 h 6924782"/>
              <a:gd name="connsiteX4" fmla="*/ 8856324 w 8856324"/>
              <a:gd name="connsiteY4" fmla="*/ 30822 h 6924782"/>
              <a:gd name="connsiteX5" fmla="*/ 8856324 w 8856324"/>
              <a:gd name="connsiteY5" fmla="*/ 6924782 h 6924782"/>
              <a:gd name="connsiteX6" fmla="*/ 904126 w 8856324"/>
              <a:gd name="connsiteY6" fmla="*/ 6873411 h 6924782"/>
              <a:gd name="connsiteX0" fmla="*/ 904126 w 8856324"/>
              <a:gd name="connsiteY0" fmla="*/ 6873411 h 6924782"/>
              <a:gd name="connsiteX1" fmla="*/ 0 w 8856324"/>
              <a:gd name="connsiteY1" fmla="*/ 1787703 h 6924782"/>
              <a:gd name="connsiteX2" fmla="*/ 6770670 w 8856324"/>
              <a:gd name="connsiteY2" fmla="*/ 595901 h 6924782"/>
              <a:gd name="connsiteX3" fmla="*/ 6667928 w 8856324"/>
              <a:gd name="connsiteY3" fmla="*/ 0 h 6924782"/>
              <a:gd name="connsiteX4" fmla="*/ 8856324 w 8856324"/>
              <a:gd name="connsiteY4" fmla="*/ 5064 h 6924782"/>
              <a:gd name="connsiteX5" fmla="*/ 8856324 w 8856324"/>
              <a:gd name="connsiteY5" fmla="*/ 6924782 h 6924782"/>
              <a:gd name="connsiteX6" fmla="*/ 904126 w 8856324"/>
              <a:gd name="connsiteY6" fmla="*/ 6873411 h 6924782"/>
              <a:gd name="connsiteX0" fmla="*/ 919757 w 8856324"/>
              <a:gd name="connsiteY0" fmla="*/ 6936543 h 6936543"/>
              <a:gd name="connsiteX1" fmla="*/ 0 w 8856324"/>
              <a:gd name="connsiteY1" fmla="*/ 1787703 h 6936543"/>
              <a:gd name="connsiteX2" fmla="*/ 6770670 w 8856324"/>
              <a:gd name="connsiteY2" fmla="*/ 595901 h 6936543"/>
              <a:gd name="connsiteX3" fmla="*/ 6667928 w 8856324"/>
              <a:gd name="connsiteY3" fmla="*/ 0 h 6936543"/>
              <a:gd name="connsiteX4" fmla="*/ 8856324 w 8856324"/>
              <a:gd name="connsiteY4" fmla="*/ 5064 h 6936543"/>
              <a:gd name="connsiteX5" fmla="*/ 8856324 w 8856324"/>
              <a:gd name="connsiteY5" fmla="*/ 6924782 h 6936543"/>
              <a:gd name="connsiteX6" fmla="*/ 919757 w 8856324"/>
              <a:gd name="connsiteY6" fmla="*/ 6936543 h 6936543"/>
              <a:gd name="connsiteX0" fmla="*/ 910779 w 8856324"/>
              <a:gd name="connsiteY0" fmla="*/ 6927492 h 6927492"/>
              <a:gd name="connsiteX1" fmla="*/ 0 w 8856324"/>
              <a:gd name="connsiteY1" fmla="*/ 1787703 h 6927492"/>
              <a:gd name="connsiteX2" fmla="*/ 6770670 w 8856324"/>
              <a:gd name="connsiteY2" fmla="*/ 595901 h 6927492"/>
              <a:gd name="connsiteX3" fmla="*/ 6667928 w 8856324"/>
              <a:gd name="connsiteY3" fmla="*/ 0 h 6927492"/>
              <a:gd name="connsiteX4" fmla="*/ 8856324 w 8856324"/>
              <a:gd name="connsiteY4" fmla="*/ 5064 h 6927492"/>
              <a:gd name="connsiteX5" fmla="*/ 8856324 w 8856324"/>
              <a:gd name="connsiteY5" fmla="*/ 6924782 h 6927492"/>
              <a:gd name="connsiteX6" fmla="*/ 910779 w 8856324"/>
              <a:gd name="connsiteY6" fmla="*/ 6927492 h 692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56324" h="6927492">
                <a:moveTo>
                  <a:pt x="910779" y="6927492"/>
                </a:moveTo>
                <a:lnTo>
                  <a:pt x="0" y="1787703"/>
                </a:lnTo>
                <a:lnTo>
                  <a:pt x="6770670" y="595901"/>
                </a:lnTo>
                <a:lnTo>
                  <a:pt x="6667928" y="0"/>
                </a:lnTo>
                <a:lnTo>
                  <a:pt x="8856324" y="5064"/>
                </a:lnTo>
                <a:lnTo>
                  <a:pt x="8856324" y="6924782"/>
                </a:lnTo>
                <a:lnTo>
                  <a:pt x="910779" y="6927492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D9CB069E-D217-6C4B-BDC8-25675FF5627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45A6944-764D-B547-A573-7CC03FCA3E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AFEED0B-29CA-3B48-8B12-3F1BA0C4D5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21B3CB-4299-814E-899A-9F2B22E8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50517"/>
      </p:ext>
    </p:extLst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5_Custom Layout">
    <p:bg>
      <p:bgPr>
        <a:solidFill>
          <a:srgbClr val="E5C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722BA149-4187-AC4B-B1B1-3383157CE8B7}"/>
              </a:ext>
            </a:extLst>
          </p:cNvPr>
          <p:cNvSpPr/>
          <p:nvPr/>
        </p:nvSpPr>
        <p:spPr>
          <a:xfrm>
            <a:off x="1563959" y="-1"/>
            <a:ext cx="7585617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74F91-19EF-1045-82B6-F01183FCF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4401"/>
            <a:ext cx="8520113" cy="36462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60B31CD5-5664-D940-B3A2-F5A6A9D9D56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42AFDBA-F08B-D44C-8F01-80153759EA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B4D731BF-7771-8A4B-9EDD-762D25FB33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2B6849-24AC-AF49-8E81-354333CFD2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90347"/>
      </p:ext>
    </p:extLst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9_Custom Layout">
    <p:bg>
      <p:bgPr>
        <a:solidFill>
          <a:srgbClr val="E5C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D109CFF-8210-0343-B2B2-710376C7533F}"/>
              </a:ext>
            </a:extLst>
          </p:cNvPr>
          <p:cNvSpPr/>
          <p:nvPr/>
        </p:nvSpPr>
        <p:spPr>
          <a:xfrm>
            <a:off x="1889286" y="0"/>
            <a:ext cx="7254715" cy="5143500"/>
          </a:xfrm>
          <a:custGeom>
            <a:avLst/>
            <a:gdLst>
              <a:gd name="connsiteX0" fmla="*/ 0 w 9712037"/>
              <a:gd name="connsiteY0" fmla="*/ 0 h 6899564"/>
              <a:gd name="connsiteX1" fmla="*/ 1011382 w 9712037"/>
              <a:gd name="connsiteY1" fmla="*/ 5874327 h 6899564"/>
              <a:gd name="connsiteX2" fmla="*/ 7800109 w 9712037"/>
              <a:gd name="connsiteY2" fmla="*/ 4655127 h 6899564"/>
              <a:gd name="connsiteX3" fmla="*/ 8174182 w 9712037"/>
              <a:gd name="connsiteY3" fmla="*/ 6899564 h 6899564"/>
              <a:gd name="connsiteX4" fmla="*/ 9712037 w 9712037"/>
              <a:gd name="connsiteY4" fmla="*/ 6899564 h 6899564"/>
              <a:gd name="connsiteX5" fmla="*/ 9712037 w 9712037"/>
              <a:gd name="connsiteY5" fmla="*/ 13854 h 6899564"/>
              <a:gd name="connsiteX6" fmla="*/ 0 w 9712037"/>
              <a:gd name="connsiteY6" fmla="*/ 0 h 6899564"/>
              <a:gd name="connsiteX0" fmla="*/ 0 w 9712037"/>
              <a:gd name="connsiteY0" fmla="*/ 0 h 6892890"/>
              <a:gd name="connsiteX1" fmla="*/ 1011382 w 9712037"/>
              <a:gd name="connsiteY1" fmla="*/ 5867653 h 6892890"/>
              <a:gd name="connsiteX2" fmla="*/ 7800109 w 9712037"/>
              <a:gd name="connsiteY2" fmla="*/ 4648453 h 6892890"/>
              <a:gd name="connsiteX3" fmla="*/ 8174182 w 9712037"/>
              <a:gd name="connsiteY3" fmla="*/ 6892890 h 6892890"/>
              <a:gd name="connsiteX4" fmla="*/ 9712037 w 9712037"/>
              <a:gd name="connsiteY4" fmla="*/ 6892890 h 6892890"/>
              <a:gd name="connsiteX5" fmla="*/ 9712037 w 9712037"/>
              <a:gd name="connsiteY5" fmla="*/ 7180 h 6892890"/>
              <a:gd name="connsiteX6" fmla="*/ 0 w 9712037"/>
              <a:gd name="connsiteY6" fmla="*/ 0 h 6892890"/>
              <a:gd name="connsiteX0" fmla="*/ 0 w 9716047"/>
              <a:gd name="connsiteY0" fmla="*/ 0 h 6888880"/>
              <a:gd name="connsiteX1" fmla="*/ 1015392 w 9716047"/>
              <a:gd name="connsiteY1" fmla="*/ 5863643 h 6888880"/>
              <a:gd name="connsiteX2" fmla="*/ 7804119 w 9716047"/>
              <a:gd name="connsiteY2" fmla="*/ 4644443 h 6888880"/>
              <a:gd name="connsiteX3" fmla="*/ 8178192 w 9716047"/>
              <a:gd name="connsiteY3" fmla="*/ 6888880 h 6888880"/>
              <a:gd name="connsiteX4" fmla="*/ 9716047 w 9716047"/>
              <a:gd name="connsiteY4" fmla="*/ 6888880 h 6888880"/>
              <a:gd name="connsiteX5" fmla="*/ 9716047 w 9716047"/>
              <a:gd name="connsiteY5" fmla="*/ 3170 h 6888880"/>
              <a:gd name="connsiteX6" fmla="*/ 0 w 9716047"/>
              <a:gd name="connsiteY6" fmla="*/ 0 h 6888880"/>
              <a:gd name="connsiteX0" fmla="*/ 0 w 9712037"/>
              <a:gd name="connsiteY0" fmla="*/ 4851 h 6885710"/>
              <a:gd name="connsiteX1" fmla="*/ 1011382 w 9712037"/>
              <a:gd name="connsiteY1" fmla="*/ 5860473 h 6885710"/>
              <a:gd name="connsiteX2" fmla="*/ 7800109 w 9712037"/>
              <a:gd name="connsiteY2" fmla="*/ 4641273 h 6885710"/>
              <a:gd name="connsiteX3" fmla="*/ 8174182 w 9712037"/>
              <a:gd name="connsiteY3" fmla="*/ 6885710 h 6885710"/>
              <a:gd name="connsiteX4" fmla="*/ 9712037 w 9712037"/>
              <a:gd name="connsiteY4" fmla="*/ 6885710 h 6885710"/>
              <a:gd name="connsiteX5" fmla="*/ 9712037 w 9712037"/>
              <a:gd name="connsiteY5" fmla="*/ 0 h 6885710"/>
              <a:gd name="connsiteX6" fmla="*/ 0 w 9712037"/>
              <a:gd name="connsiteY6" fmla="*/ 4851 h 688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712037" h="6885710">
                <a:moveTo>
                  <a:pt x="0" y="4851"/>
                </a:moveTo>
                <a:lnTo>
                  <a:pt x="1011382" y="5860473"/>
                </a:lnTo>
                <a:lnTo>
                  <a:pt x="7800109" y="4641273"/>
                </a:lnTo>
                <a:lnTo>
                  <a:pt x="8174182" y="6885710"/>
                </a:lnTo>
                <a:lnTo>
                  <a:pt x="9712037" y="6885710"/>
                </a:lnTo>
                <a:lnTo>
                  <a:pt x="9712037" y="0"/>
                </a:lnTo>
                <a:lnTo>
                  <a:pt x="0" y="485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FE5090A-A6AE-F546-881B-63921626B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5179"/>
            <a:ext cx="4087801" cy="331463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AD59789-39D4-AA4C-B1C4-C59B626C9EB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744259" y="1005179"/>
            <a:ext cx="4087801" cy="331463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E147B8E6-AE4E-A845-8EA5-DD86E8758FB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BC6667F-DE7E-B54F-94E4-D7497393B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8127207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CDDD33A5-BF16-E24B-9219-327FA50A00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8520112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F7C09C-294B-CE47-881A-08847C0B19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6626"/>
            <a:ext cx="636005" cy="2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14874"/>
      </p:ext>
    </p:extLst>
  </p:cSld>
  <p:clrMapOvr>
    <a:masterClrMapping/>
  </p:clrMapOvr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0_Custom Layout">
    <p:bg>
      <p:bgPr>
        <a:solidFill>
          <a:srgbClr val="E5C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82D2AF9F-DCC0-4C4C-90B2-833B2C058B10}"/>
              </a:ext>
            </a:extLst>
          </p:cNvPr>
          <p:cNvSpPr/>
          <p:nvPr/>
        </p:nvSpPr>
        <p:spPr>
          <a:xfrm>
            <a:off x="1563959" y="-1"/>
            <a:ext cx="7585617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3575" y="0"/>
            <a:ext cx="3400425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EC6AAB0-6F94-3E47-9702-9F9050D34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2" y="1005179"/>
            <a:ext cx="5100600" cy="3314634"/>
          </a:xfrm>
          <a:prstGeom prst="rect">
            <a:avLst/>
          </a:prstGeom>
        </p:spPr>
        <p:txBody>
          <a:bodyPr numCol="2" spcCol="252000"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DAFCD6-2D46-654A-812E-0A669423D7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5583"/>
            <a:ext cx="636005" cy="219466"/>
          </a:xfrm>
          <a:prstGeom prst="rect">
            <a:avLst/>
          </a:prstGeom>
        </p:spPr>
      </p:pic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5034297-8DAE-5840-9ECF-E15682E3688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FD052A3-CB9A-A346-9D67-B48B46FE2F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5326856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76FC4E8-B52C-7B4C-9F34-D139AA5DB7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532685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8170178"/>
      </p:ext>
    </p:extLst>
  </p:cSld>
  <p:clrMapOvr>
    <a:masterClrMapping/>
  </p:clrMapOvr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1_Custom Layout">
    <p:bg>
      <p:bgPr>
        <a:solidFill>
          <a:srgbClr val="E5C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2BF2F97A-689E-AC41-AA43-0E25AAD68E76}"/>
              </a:ext>
            </a:extLst>
          </p:cNvPr>
          <p:cNvSpPr/>
          <p:nvPr/>
        </p:nvSpPr>
        <p:spPr>
          <a:xfrm>
            <a:off x="1563959" y="-1"/>
            <a:ext cx="7585617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EC6AAB0-6F94-3E47-9702-9F9050D34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943" y="1005179"/>
            <a:ext cx="3957499" cy="3314634"/>
          </a:xfrm>
          <a:prstGeom prst="rect">
            <a:avLst/>
          </a:prstGeom>
        </p:spPr>
        <p:txBody>
          <a:bodyPr numCol="2" spcCol="252000" anchor="t" anchorCtr="0">
            <a:noAutofit/>
          </a:bodyPr>
          <a:lstStyle>
            <a:lvl1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  <a:lvl2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2pPr>
            <a:lvl3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3pPr>
            <a:lvl4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4pPr>
            <a:lvl5pPr>
              <a:lnSpc>
                <a:spcPct val="110000"/>
              </a:lnSpc>
              <a:defRPr sz="900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26CDF8-ADFC-5C4E-9DAD-EBB120580B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516" y="4695583"/>
            <a:ext cx="636005" cy="219466"/>
          </a:xfrm>
          <a:prstGeom prst="rect">
            <a:avLst/>
          </a:prstGeom>
        </p:spPr>
      </p:pic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2F49A97A-B82A-864A-A085-EB3A1DE2547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7983D52-F776-A94E-9DFD-317873523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4131469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73E7A31-67EF-F549-AF35-26DDF0DE1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4131469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737287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0_Custom Layout">
    <p:bg>
      <p:bgPr>
        <a:solidFill>
          <a:srgbClr val="E5C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05DA6728-C777-124F-9CA5-38B38BE7E4CE}"/>
              </a:ext>
            </a:extLst>
          </p:cNvPr>
          <p:cNvSpPr/>
          <p:nvPr/>
        </p:nvSpPr>
        <p:spPr>
          <a:xfrm>
            <a:off x="1563959" y="-1"/>
            <a:ext cx="7585617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0" y="0"/>
            <a:ext cx="4572000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24E508-608F-EE45-A4C9-7268F2DEE2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28FE2BD8-11A4-7F4A-9CB8-DECA36ECEFF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E8510B-07F8-1340-A1EF-5429EA799D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179" y="4695583"/>
            <a:ext cx="636005" cy="21946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35505FF5-12F3-6D48-9EFB-9840B14FC0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3" y="188488"/>
            <a:ext cx="4102894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FF5856D2-B8B6-494D-AE81-0745D9FE4A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4102894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306671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1_Custom Layout">
    <p:bg>
      <p:bgPr>
        <a:solidFill>
          <a:srgbClr val="E5C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5FDD829A-4848-DD45-9162-2B99B3433DF8}"/>
              </a:ext>
            </a:extLst>
          </p:cNvPr>
          <p:cNvSpPr/>
          <p:nvPr/>
        </p:nvSpPr>
        <p:spPr>
          <a:xfrm>
            <a:off x="1563959" y="-1"/>
            <a:ext cx="7585617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21562-7EB6-FA4C-85ED-CA008521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43575" y="0"/>
            <a:ext cx="3400425" cy="51435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r>
              <a:rPr lang="en-US"/>
              <a:t>DRAG AND DROP IMAGE</a:t>
            </a:r>
          </a:p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5C75DE-2EB8-2D43-A886-86F433D24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4398170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7AF44DD4-7B54-394E-A429-A78B1D7741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1F61F0-7CD2-9345-9094-997D81E3E3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179" y="4695583"/>
            <a:ext cx="636005" cy="21946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04D24AE-D592-FE46-8615-51D6B7D69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4" y="188488"/>
            <a:ext cx="5326856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FC4B52C4-6FA4-D24E-8472-A828D6FF79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5326856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777182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2_Custom Layout">
    <p:bg>
      <p:bgPr>
        <a:solidFill>
          <a:srgbClr val="E5C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255D02D9-545E-0649-B50B-7B5628899886}"/>
              </a:ext>
            </a:extLst>
          </p:cNvPr>
          <p:cNvSpPr/>
          <p:nvPr/>
        </p:nvSpPr>
        <p:spPr>
          <a:xfrm>
            <a:off x="1563959" y="-1"/>
            <a:ext cx="7585617" cy="5143501"/>
          </a:xfrm>
          <a:custGeom>
            <a:avLst/>
            <a:gdLst>
              <a:gd name="connsiteX0" fmla="*/ 0 w 10114156"/>
              <a:gd name="connsiteY0" fmla="*/ 0 h 6880302"/>
              <a:gd name="connsiteX1" fmla="*/ 278781 w 10114156"/>
              <a:gd name="connsiteY1" fmla="*/ 1694985 h 6880302"/>
              <a:gd name="connsiteX2" fmla="*/ 7069873 w 10114156"/>
              <a:gd name="connsiteY2" fmla="*/ 479502 h 6880302"/>
              <a:gd name="connsiteX3" fmla="*/ 7828156 w 10114156"/>
              <a:gd name="connsiteY3" fmla="*/ 5096107 h 6880302"/>
              <a:gd name="connsiteX4" fmla="*/ 1092820 w 10114156"/>
              <a:gd name="connsiteY4" fmla="*/ 6300439 h 6880302"/>
              <a:gd name="connsiteX5" fmla="*/ 1182029 w 10114156"/>
              <a:gd name="connsiteY5" fmla="*/ 6880302 h 6880302"/>
              <a:gd name="connsiteX6" fmla="*/ 10114156 w 10114156"/>
              <a:gd name="connsiteY6" fmla="*/ 6880302 h 6880302"/>
              <a:gd name="connsiteX7" fmla="*/ 10114156 w 10114156"/>
              <a:gd name="connsiteY7" fmla="*/ 0 h 6880302"/>
              <a:gd name="connsiteX8" fmla="*/ 0 w 10114156"/>
              <a:gd name="connsiteY8" fmla="*/ 0 h 688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4156" h="6880302">
                <a:moveTo>
                  <a:pt x="0" y="0"/>
                </a:moveTo>
                <a:lnTo>
                  <a:pt x="278781" y="1694985"/>
                </a:lnTo>
                <a:lnTo>
                  <a:pt x="7069873" y="479502"/>
                </a:lnTo>
                <a:lnTo>
                  <a:pt x="7828156" y="5096107"/>
                </a:lnTo>
                <a:lnTo>
                  <a:pt x="1092820" y="6300439"/>
                </a:lnTo>
                <a:lnTo>
                  <a:pt x="1182029" y="6880302"/>
                </a:lnTo>
                <a:lnTo>
                  <a:pt x="10114156" y="6880302"/>
                </a:lnTo>
                <a:lnTo>
                  <a:pt x="1011415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0" i="0">
              <a:solidFill>
                <a:schemeClr val="tx1"/>
              </a:solidFill>
              <a:latin typeface="WT Gothic Light" pitchFamily="2" charset="77"/>
              <a:cs typeface="Arial" panose="020B0604020202020204" pitchFamily="34" charset="0"/>
            </a:endParaRP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0AC71FA1-0DC5-1A44-8A87-D87F7B99C82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0" y="328309"/>
            <a:ext cx="4260056" cy="4486883"/>
          </a:xfrm>
          <a:solidFill>
            <a:schemeClr val="bg1">
              <a:lumMod val="75000"/>
            </a:schemeClr>
          </a:solidFill>
        </p:spPr>
        <p:txBody>
          <a:bodyPr vert="horz" lIns="0" tIns="45720" rIns="91440" bIns="45720" rtlCol="0">
            <a:normAutofit/>
          </a:bodyPr>
          <a:lstStyle>
            <a:lvl1pPr marL="0" indent="0">
              <a:buNone/>
              <a:defRPr lang="en-US"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101204" lvl="0" indent="-101204"/>
            <a:r>
              <a:rPr lang="en-US"/>
              <a:t>DRAG AND DROP IMAGE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1E306F0-447D-6342-8CB6-ED91093C18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1943" y="748633"/>
            <a:ext cx="3880287" cy="36462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>
                <a:solidFill>
                  <a:schemeClr val="tx1"/>
                </a:solidFill>
                <a:latin typeface="WT Gothic Light" pitchFamily="2" charset="77"/>
                <a:ea typeface="WT Gothic Light" pitchFamily="2" charset="77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1"/>
                </a:solidFill>
              </a:defRPr>
            </a:lvl2pPr>
            <a:lvl3pPr>
              <a:defRPr sz="4500">
                <a:solidFill>
                  <a:schemeClr val="bg1"/>
                </a:solidFill>
              </a:defRPr>
            </a:lvl3pPr>
            <a:lvl4pPr>
              <a:defRPr sz="4500">
                <a:solidFill>
                  <a:schemeClr val="bg1"/>
                </a:solidFill>
              </a:defRPr>
            </a:lvl4pPr>
            <a:lvl5pPr>
              <a:defRPr sz="4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9394791C-0F3B-4A49-88A1-509407B2A6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513765" y="175499"/>
            <a:ext cx="318291" cy="118586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WT Gothic Light" pitchFamily="2" charset="77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A39726-4051-B04B-AE04-49758911AF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4179" y="4695583"/>
            <a:ext cx="636005" cy="21946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D1C16D8-254C-6842-AB62-8C7CD6E6B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943" y="188488"/>
            <a:ext cx="4102894" cy="115122"/>
          </a:xfrm>
          <a:prstGeom prst="rect">
            <a:avLst/>
          </a:prstGeom>
        </p:spPr>
        <p:txBody>
          <a:bodyPr tIns="0" rIns="0" bIns="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b="1" i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D65C0FE-953F-B84D-9E25-D12198C783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1944" y="333421"/>
            <a:ext cx="4102894" cy="157889"/>
          </a:xfrm>
        </p:spPr>
        <p:txBody>
          <a:bodyPr lIns="0" tIns="0" rIns="0" bIns="0"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50" b="0" i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900"/>
            </a:lvl3pPr>
            <a:lvl4pPr marL="1028700" indent="0">
              <a:buNone/>
              <a:defRPr sz="900"/>
            </a:lvl4pPr>
            <a:lvl5pPr marL="1371600" indent="0">
              <a:buNone/>
              <a:defRPr sz="9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131115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70" Type="http://schemas.openxmlformats.org/officeDocument/2006/relationships/slideLayout" Target="../slideLayouts/slideLayout170.xml"/><Relationship Id="rId191" Type="http://schemas.openxmlformats.org/officeDocument/2006/relationships/slideLayout" Target="../slideLayouts/slideLayout191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181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71" Type="http://schemas.openxmlformats.org/officeDocument/2006/relationships/slideLayout" Target="../slideLayouts/slideLayout171.xml"/><Relationship Id="rId192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2.xml"/><Relationship Id="rId33" Type="http://schemas.openxmlformats.org/officeDocument/2006/relationships/slideLayout" Target="../slideLayouts/slideLayout33.xml"/><Relationship Id="rId108" Type="http://schemas.openxmlformats.org/officeDocument/2006/relationships/slideLayout" Target="../slideLayouts/slideLayout108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5" Type="http://schemas.openxmlformats.org/officeDocument/2006/relationships/slideLayout" Target="../slideLayouts/slideLayout75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61" Type="http://schemas.openxmlformats.org/officeDocument/2006/relationships/slideLayout" Target="../slideLayouts/slideLayout161.xml"/><Relationship Id="rId182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5" Type="http://schemas.openxmlformats.org/officeDocument/2006/relationships/slideLayout" Target="../slideLayouts/slideLayout65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51" Type="http://schemas.openxmlformats.org/officeDocument/2006/relationships/slideLayout" Target="../slideLayouts/slideLayout151.xml"/><Relationship Id="rId172" Type="http://schemas.openxmlformats.org/officeDocument/2006/relationships/slideLayout" Target="../slideLayouts/slideLayout172.xml"/><Relationship Id="rId193" Type="http://schemas.openxmlformats.org/officeDocument/2006/relationships/slideLayout" Target="../slideLayouts/slideLayout193.xml"/><Relationship Id="rId13" Type="http://schemas.openxmlformats.org/officeDocument/2006/relationships/slideLayout" Target="../slideLayouts/slideLayout13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20" Type="http://schemas.openxmlformats.org/officeDocument/2006/relationships/slideLayout" Target="../slideLayouts/slideLayout120.xml"/><Relationship Id="rId14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162" Type="http://schemas.openxmlformats.org/officeDocument/2006/relationships/slideLayout" Target="../slideLayouts/slideLayout162.xml"/><Relationship Id="rId183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73" Type="http://schemas.openxmlformats.org/officeDocument/2006/relationships/slideLayout" Target="../slideLayouts/slideLayout173.xml"/><Relationship Id="rId194" Type="http://schemas.openxmlformats.org/officeDocument/2006/relationships/slideLayout" Target="../slideLayouts/slideLayout194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184" Type="http://schemas.openxmlformats.org/officeDocument/2006/relationships/slideLayout" Target="../slideLayouts/slideLayout184.xml"/><Relationship Id="rId189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74" Type="http://schemas.openxmlformats.org/officeDocument/2006/relationships/slideLayout" Target="../slideLayouts/slideLayout174.xml"/><Relationship Id="rId179" Type="http://schemas.openxmlformats.org/officeDocument/2006/relationships/slideLayout" Target="../slideLayouts/slideLayout179.xml"/><Relationship Id="rId195" Type="http://schemas.openxmlformats.org/officeDocument/2006/relationships/slideLayout" Target="../slideLayouts/slideLayout195.xml"/><Relationship Id="rId190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64" Type="http://schemas.openxmlformats.org/officeDocument/2006/relationships/slideLayout" Target="../slideLayouts/slideLayout164.xml"/><Relationship Id="rId169" Type="http://schemas.openxmlformats.org/officeDocument/2006/relationships/slideLayout" Target="../slideLayouts/slideLayout169.xml"/><Relationship Id="rId18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80" Type="http://schemas.openxmlformats.org/officeDocument/2006/relationships/slideLayout" Target="../slideLayouts/slideLayout180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75" Type="http://schemas.openxmlformats.org/officeDocument/2006/relationships/slideLayout" Target="../slideLayouts/slideLayout175.xml"/><Relationship Id="rId196" Type="http://schemas.openxmlformats.org/officeDocument/2006/relationships/slideLayout" Target="../slideLayouts/slideLayout196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165" Type="http://schemas.openxmlformats.org/officeDocument/2006/relationships/slideLayout" Target="../slideLayouts/slideLayout165.xml"/><Relationship Id="rId186" Type="http://schemas.openxmlformats.org/officeDocument/2006/relationships/slideLayout" Target="../slideLayouts/slideLayout186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Relationship Id="rId176" Type="http://schemas.openxmlformats.org/officeDocument/2006/relationships/slideLayout" Target="../slideLayouts/slideLayout176.xml"/><Relationship Id="rId197" Type="http://schemas.openxmlformats.org/officeDocument/2006/relationships/slideLayout" Target="../slideLayouts/slideLayout197.xml"/><Relationship Id="rId17" Type="http://schemas.openxmlformats.org/officeDocument/2006/relationships/slideLayout" Target="../slideLayouts/slideLayout17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24" Type="http://schemas.openxmlformats.org/officeDocument/2006/relationships/slideLayout" Target="../slideLayouts/slideLayout124.xml"/><Relationship Id="rId70" Type="http://schemas.openxmlformats.org/officeDocument/2006/relationships/slideLayout" Target="../slideLayouts/slideLayout70.xml"/><Relationship Id="rId91" Type="http://schemas.openxmlformats.org/officeDocument/2006/relationships/slideLayout" Target="../slideLayouts/slideLayout91.xml"/><Relationship Id="rId145" Type="http://schemas.openxmlformats.org/officeDocument/2006/relationships/slideLayout" Target="../slideLayouts/slideLayout145.xml"/><Relationship Id="rId166" Type="http://schemas.openxmlformats.org/officeDocument/2006/relationships/slideLayout" Target="../slideLayouts/slideLayout166.xml"/><Relationship Id="rId187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60" Type="http://schemas.openxmlformats.org/officeDocument/2006/relationships/slideLayout" Target="../slideLayouts/slideLayout60.xml"/><Relationship Id="rId81" Type="http://schemas.openxmlformats.org/officeDocument/2006/relationships/slideLayout" Target="../slideLayouts/slideLayout81.xml"/><Relationship Id="rId135" Type="http://schemas.openxmlformats.org/officeDocument/2006/relationships/slideLayout" Target="../slideLayouts/slideLayout135.xml"/><Relationship Id="rId156" Type="http://schemas.openxmlformats.org/officeDocument/2006/relationships/slideLayout" Target="../slideLayouts/slideLayout156.xml"/><Relationship Id="rId177" Type="http://schemas.openxmlformats.org/officeDocument/2006/relationships/slideLayout" Target="../slideLayouts/slideLayout177.xml"/><Relationship Id="rId198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0.xml"/><Relationship Id="rId104" Type="http://schemas.openxmlformats.org/officeDocument/2006/relationships/slideLayout" Target="../slideLayouts/slideLayout104.xml"/><Relationship Id="rId125" Type="http://schemas.openxmlformats.org/officeDocument/2006/relationships/slideLayout" Target="../slideLayouts/slideLayout125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188" Type="http://schemas.openxmlformats.org/officeDocument/2006/relationships/slideLayout" Target="../slideLayouts/slideLayout1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5AE3A-97D4-FB4E-AE16-F75C27489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943" y="974105"/>
            <a:ext cx="8520113" cy="365861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880489-EB2B-1946-A13F-1271D3A2E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43" y="149658"/>
            <a:ext cx="8520113" cy="144427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15A2D-0C33-4646-A9D7-01E3D7CA4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13765" y="175499"/>
            <a:ext cx="318291" cy="11858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 b="0" i="0">
                <a:solidFill>
                  <a:schemeClr val="tx1"/>
                </a:solidFill>
                <a:latin typeface="WT Gothic Light" pitchFamily="2" charset="77"/>
                <a:ea typeface="Roboto Light" pitchFamily="2" charset="0"/>
                <a:cs typeface="Arial" panose="020B0604020202020204" pitchFamily="34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‹#›</a:t>
            </a:fld>
            <a:endParaRPr lang="pl-PL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B85C7050-E043-7149-9A69-035358746D2F}"/>
              </a:ext>
            </a:extLst>
          </p:cNvPr>
          <p:cNvSpPr txBox="1">
            <a:spLocks/>
          </p:cNvSpPr>
          <p:nvPr/>
        </p:nvSpPr>
        <p:spPr>
          <a:xfrm>
            <a:off x="3028950" y="4406881"/>
            <a:ext cx="3086100" cy="11858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b="0" i="0" kern="1200">
                <a:solidFill>
                  <a:schemeClr val="bg1"/>
                </a:solidFill>
                <a:latin typeface="Arial" panose="020B0604020202020204" pitchFamily="34" charset="0"/>
                <a:ea typeface="Roboto Light" pitchFamily="2" charset="0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600" b="0" i="0">
              <a:latin typeface="WT Gothic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476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  <p:sldLayoutId id="2147483944" r:id="rId18"/>
    <p:sldLayoutId id="2147483945" r:id="rId19"/>
    <p:sldLayoutId id="2147483946" r:id="rId20"/>
    <p:sldLayoutId id="2147483947" r:id="rId21"/>
    <p:sldLayoutId id="2147483948" r:id="rId22"/>
    <p:sldLayoutId id="2147483949" r:id="rId23"/>
    <p:sldLayoutId id="2147483950" r:id="rId24"/>
    <p:sldLayoutId id="2147483951" r:id="rId25"/>
    <p:sldLayoutId id="2147483952" r:id="rId26"/>
    <p:sldLayoutId id="2147483953" r:id="rId27"/>
    <p:sldLayoutId id="2147483954" r:id="rId28"/>
    <p:sldLayoutId id="2147483955" r:id="rId29"/>
    <p:sldLayoutId id="2147483956" r:id="rId30"/>
    <p:sldLayoutId id="2147483957" r:id="rId31"/>
    <p:sldLayoutId id="2147483958" r:id="rId32"/>
    <p:sldLayoutId id="2147483959" r:id="rId33"/>
    <p:sldLayoutId id="2147483960" r:id="rId34"/>
    <p:sldLayoutId id="2147483961" r:id="rId35"/>
    <p:sldLayoutId id="2147483962" r:id="rId36"/>
    <p:sldLayoutId id="2147483963" r:id="rId37"/>
    <p:sldLayoutId id="2147483964" r:id="rId38"/>
    <p:sldLayoutId id="2147483965" r:id="rId39"/>
    <p:sldLayoutId id="2147483966" r:id="rId40"/>
    <p:sldLayoutId id="2147483967" r:id="rId41"/>
    <p:sldLayoutId id="2147483968" r:id="rId42"/>
    <p:sldLayoutId id="2147483969" r:id="rId43"/>
    <p:sldLayoutId id="2147483970" r:id="rId44"/>
    <p:sldLayoutId id="2147483971" r:id="rId45"/>
    <p:sldLayoutId id="2147483972" r:id="rId46"/>
    <p:sldLayoutId id="2147483973" r:id="rId47"/>
    <p:sldLayoutId id="2147483974" r:id="rId48"/>
    <p:sldLayoutId id="2147483975" r:id="rId49"/>
    <p:sldLayoutId id="2147483976" r:id="rId50"/>
    <p:sldLayoutId id="2147483977" r:id="rId51"/>
    <p:sldLayoutId id="2147483978" r:id="rId52"/>
    <p:sldLayoutId id="2147483979" r:id="rId53"/>
    <p:sldLayoutId id="2147483980" r:id="rId54"/>
    <p:sldLayoutId id="2147483981" r:id="rId55"/>
    <p:sldLayoutId id="2147483982" r:id="rId56"/>
    <p:sldLayoutId id="2147483983" r:id="rId57"/>
    <p:sldLayoutId id="2147483984" r:id="rId58"/>
    <p:sldLayoutId id="2147483985" r:id="rId59"/>
    <p:sldLayoutId id="2147483986" r:id="rId60"/>
    <p:sldLayoutId id="2147483987" r:id="rId61"/>
    <p:sldLayoutId id="2147483988" r:id="rId62"/>
    <p:sldLayoutId id="2147483989" r:id="rId63"/>
    <p:sldLayoutId id="2147483990" r:id="rId64"/>
    <p:sldLayoutId id="2147483991" r:id="rId65"/>
    <p:sldLayoutId id="2147483992" r:id="rId66"/>
    <p:sldLayoutId id="2147483993" r:id="rId67"/>
    <p:sldLayoutId id="2147483994" r:id="rId68"/>
    <p:sldLayoutId id="2147483995" r:id="rId69"/>
    <p:sldLayoutId id="2147483996" r:id="rId70"/>
    <p:sldLayoutId id="2147483997" r:id="rId71"/>
    <p:sldLayoutId id="2147483998" r:id="rId72"/>
    <p:sldLayoutId id="2147483999" r:id="rId73"/>
    <p:sldLayoutId id="2147484000" r:id="rId74"/>
    <p:sldLayoutId id="2147484001" r:id="rId75"/>
    <p:sldLayoutId id="2147484002" r:id="rId76"/>
    <p:sldLayoutId id="2147484003" r:id="rId77"/>
    <p:sldLayoutId id="2147484004" r:id="rId78"/>
    <p:sldLayoutId id="2147484005" r:id="rId79"/>
    <p:sldLayoutId id="2147484006" r:id="rId80"/>
    <p:sldLayoutId id="2147484007" r:id="rId81"/>
    <p:sldLayoutId id="2147484008" r:id="rId82"/>
    <p:sldLayoutId id="2147484009" r:id="rId83"/>
    <p:sldLayoutId id="2147484010" r:id="rId84"/>
    <p:sldLayoutId id="2147484011" r:id="rId85"/>
    <p:sldLayoutId id="2147484012" r:id="rId86"/>
    <p:sldLayoutId id="2147484013" r:id="rId87"/>
    <p:sldLayoutId id="2147484014" r:id="rId88"/>
    <p:sldLayoutId id="2147484015" r:id="rId89"/>
    <p:sldLayoutId id="2147484016" r:id="rId90"/>
    <p:sldLayoutId id="2147484017" r:id="rId91"/>
    <p:sldLayoutId id="2147484018" r:id="rId92"/>
    <p:sldLayoutId id="2147484019" r:id="rId93"/>
    <p:sldLayoutId id="2147484020" r:id="rId94"/>
    <p:sldLayoutId id="2147484021" r:id="rId95"/>
    <p:sldLayoutId id="2147484022" r:id="rId96"/>
    <p:sldLayoutId id="2147484023" r:id="rId97"/>
    <p:sldLayoutId id="2147484024" r:id="rId98"/>
    <p:sldLayoutId id="2147484025" r:id="rId99"/>
    <p:sldLayoutId id="2147484026" r:id="rId100"/>
    <p:sldLayoutId id="2147484027" r:id="rId101"/>
    <p:sldLayoutId id="2147484028" r:id="rId102"/>
    <p:sldLayoutId id="2147484029" r:id="rId103"/>
    <p:sldLayoutId id="2147484030" r:id="rId104"/>
    <p:sldLayoutId id="2147484031" r:id="rId105"/>
    <p:sldLayoutId id="2147484032" r:id="rId106"/>
    <p:sldLayoutId id="2147484033" r:id="rId107"/>
    <p:sldLayoutId id="2147484034" r:id="rId108"/>
    <p:sldLayoutId id="2147484035" r:id="rId109"/>
    <p:sldLayoutId id="2147484036" r:id="rId110"/>
    <p:sldLayoutId id="2147484037" r:id="rId111"/>
    <p:sldLayoutId id="2147484038" r:id="rId112"/>
    <p:sldLayoutId id="2147484039" r:id="rId113"/>
    <p:sldLayoutId id="2147484040" r:id="rId114"/>
    <p:sldLayoutId id="2147484041" r:id="rId115"/>
    <p:sldLayoutId id="2147484042" r:id="rId116"/>
    <p:sldLayoutId id="2147484043" r:id="rId117"/>
    <p:sldLayoutId id="2147484044" r:id="rId118"/>
    <p:sldLayoutId id="2147484045" r:id="rId119"/>
    <p:sldLayoutId id="2147484046" r:id="rId120"/>
    <p:sldLayoutId id="2147484047" r:id="rId121"/>
    <p:sldLayoutId id="2147484048" r:id="rId122"/>
    <p:sldLayoutId id="2147484049" r:id="rId123"/>
    <p:sldLayoutId id="2147484050" r:id="rId124"/>
    <p:sldLayoutId id="2147484051" r:id="rId125"/>
    <p:sldLayoutId id="2147484052" r:id="rId126"/>
    <p:sldLayoutId id="2147484053" r:id="rId127"/>
    <p:sldLayoutId id="2147484054" r:id="rId128"/>
    <p:sldLayoutId id="2147484055" r:id="rId129"/>
    <p:sldLayoutId id="2147484056" r:id="rId130"/>
    <p:sldLayoutId id="2147484057" r:id="rId131"/>
    <p:sldLayoutId id="2147484058" r:id="rId132"/>
    <p:sldLayoutId id="2147484059" r:id="rId133"/>
    <p:sldLayoutId id="2147484060" r:id="rId134"/>
    <p:sldLayoutId id="2147484061" r:id="rId135"/>
    <p:sldLayoutId id="2147484062" r:id="rId136"/>
    <p:sldLayoutId id="2147484063" r:id="rId137"/>
    <p:sldLayoutId id="2147484064" r:id="rId138"/>
    <p:sldLayoutId id="2147484065" r:id="rId139"/>
    <p:sldLayoutId id="2147484066" r:id="rId140"/>
    <p:sldLayoutId id="2147484067" r:id="rId141"/>
    <p:sldLayoutId id="2147484068" r:id="rId142"/>
    <p:sldLayoutId id="2147484069" r:id="rId143"/>
    <p:sldLayoutId id="2147484070" r:id="rId144"/>
    <p:sldLayoutId id="2147484071" r:id="rId145"/>
    <p:sldLayoutId id="2147484072" r:id="rId146"/>
    <p:sldLayoutId id="2147484073" r:id="rId147"/>
    <p:sldLayoutId id="2147484074" r:id="rId148"/>
    <p:sldLayoutId id="2147484075" r:id="rId149"/>
    <p:sldLayoutId id="2147484076" r:id="rId150"/>
    <p:sldLayoutId id="2147484077" r:id="rId151"/>
    <p:sldLayoutId id="2147484078" r:id="rId152"/>
    <p:sldLayoutId id="2147484079" r:id="rId153"/>
    <p:sldLayoutId id="2147484080" r:id="rId154"/>
    <p:sldLayoutId id="2147484081" r:id="rId155"/>
    <p:sldLayoutId id="2147484082" r:id="rId156"/>
    <p:sldLayoutId id="2147484083" r:id="rId157"/>
    <p:sldLayoutId id="2147484084" r:id="rId158"/>
    <p:sldLayoutId id="2147484085" r:id="rId159"/>
    <p:sldLayoutId id="2147484086" r:id="rId160"/>
    <p:sldLayoutId id="2147484087" r:id="rId161"/>
    <p:sldLayoutId id="2147484088" r:id="rId162"/>
    <p:sldLayoutId id="2147484089" r:id="rId163"/>
    <p:sldLayoutId id="2147484090" r:id="rId164"/>
    <p:sldLayoutId id="2147484091" r:id="rId165"/>
    <p:sldLayoutId id="2147484092" r:id="rId166"/>
    <p:sldLayoutId id="2147484093" r:id="rId167"/>
    <p:sldLayoutId id="2147484094" r:id="rId168"/>
    <p:sldLayoutId id="2147484095" r:id="rId169"/>
    <p:sldLayoutId id="2147484096" r:id="rId170"/>
    <p:sldLayoutId id="2147484097" r:id="rId171"/>
    <p:sldLayoutId id="2147484098" r:id="rId172"/>
    <p:sldLayoutId id="2147484099" r:id="rId173"/>
    <p:sldLayoutId id="2147484100" r:id="rId174"/>
    <p:sldLayoutId id="2147484101" r:id="rId175"/>
    <p:sldLayoutId id="2147484102" r:id="rId176"/>
    <p:sldLayoutId id="2147484103" r:id="rId177"/>
    <p:sldLayoutId id="2147484104" r:id="rId178"/>
    <p:sldLayoutId id="2147484105" r:id="rId179"/>
    <p:sldLayoutId id="2147484106" r:id="rId180"/>
    <p:sldLayoutId id="2147484107" r:id="rId181"/>
    <p:sldLayoutId id="2147484108" r:id="rId182"/>
    <p:sldLayoutId id="2147484109" r:id="rId183"/>
    <p:sldLayoutId id="2147484110" r:id="rId184"/>
    <p:sldLayoutId id="2147484111" r:id="rId185"/>
    <p:sldLayoutId id="2147484112" r:id="rId186"/>
    <p:sldLayoutId id="2147484113" r:id="rId187"/>
    <p:sldLayoutId id="2147484114" r:id="rId188"/>
    <p:sldLayoutId id="2147484115" r:id="rId189"/>
    <p:sldLayoutId id="2147484116" r:id="rId190"/>
    <p:sldLayoutId id="2147484117" r:id="rId191"/>
    <p:sldLayoutId id="2147484118" r:id="rId192"/>
    <p:sldLayoutId id="2147484119" r:id="rId193"/>
    <p:sldLayoutId id="2147484120" r:id="rId194"/>
    <p:sldLayoutId id="2147484121" r:id="rId195"/>
    <p:sldLayoutId id="2147484122" r:id="rId196"/>
    <p:sldLayoutId id="2147484123" r:id="rId19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750" b="1" i="0" kern="1200" cap="all" baseline="0">
          <a:solidFill>
            <a:schemeClr val="tx1"/>
          </a:solidFill>
          <a:latin typeface="WT Gothic" pitchFamily="2" charset="77"/>
          <a:ea typeface="Roboto Condensed" panose="02000000000000000000" pitchFamily="2" charset="0"/>
          <a:cs typeface="Arial" panose="020B0604020202020204" pitchFamily="34" charset="0"/>
        </a:defRPr>
      </a:lvl1pPr>
    </p:titleStyle>
    <p:bodyStyle>
      <a:lvl1pPr marL="101204" indent="-101204" algn="l" defTabSz="685800" rtl="0" eaLnBrk="1" latinLnBrk="0" hangingPunct="1">
        <a:lnSpc>
          <a:spcPct val="110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tabLst/>
        <a:defRPr sz="900" b="0" i="0" kern="1200">
          <a:solidFill>
            <a:schemeClr val="tx1"/>
          </a:solidFill>
          <a:latin typeface="WT Gothic Light" pitchFamily="2" charset="77"/>
          <a:ea typeface="Roboto Light" pitchFamily="2" charset="0"/>
          <a:cs typeface="Arial" panose="020B0604020202020204" pitchFamily="34" charset="0"/>
        </a:defRPr>
      </a:lvl1pPr>
      <a:lvl2pPr marL="226219" indent="-113110" algn="l" defTabSz="685800" rtl="0" eaLnBrk="1" latinLnBrk="0" hangingPunct="1">
        <a:lnSpc>
          <a:spcPct val="110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tabLst/>
        <a:defRPr sz="900" b="0" i="0" kern="1200">
          <a:solidFill>
            <a:schemeClr val="tx1"/>
          </a:solidFill>
          <a:latin typeface="WT Gothic Light" pitchFamily="2" charset="77"/>
          <a:ea typeface="Roboto Light" pitchFamily="2" charset="0"/>
          <a:cs typeface="Arial" panose="020B0604020202020204" pitchFamily="34" charset="0"/>
        </a:defRPr>
      </a:lvl2pPr>
      <a:lvl3pPr marL="351235" indent="-108347" algn="l" defTabSz="685800" rtl="0" eaLnBrk="1" latinLnBrk="0" hangingPunct="1">
        <a:lnSpc>
          <a:spcPct val="110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tabLst/>
        <a:defRPr sz="900" b="0" i="0" kern="1200">
          <a:solidFill>
            <a:schemeClr val="tx1"/>
          </a:solidFill>
          <a:latin typeface="WT Gothic Light" pitchFamily="2" charset="77"/>
          <a:ea typeface="Roboto Light" pitchFamily="2" charset="0"/>
          <a:cs typeface="Arial" panose="020B0604020202020204" pitchFamily="34" charset="0"/>
        </a:defRPr>
      </a:lvl3pPr>
      <a:lvl4pPr marL="486966" indent="-119063" algn="l" defTabSz="685800" rtl="0" eaLnBrk="1" latinLnBrk="0" hangingPunct="1">
        <a:lnSpc>
          <a:spcPct val="110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tabLst/>
        <a:defRPr sz="900" b="0" i="0" kern="1200">
          <a:solidFill>
            <a:schemeClr val="tx1"/>
          </a:solidFill>
          <a:latin typeface="WT Gothic Light" pitchFamily="2" charset="77"/>
          <a:ea typeface="Roboto Light" pitchFamily="2" charset="0"/>
          <a:cs typeface="Arial" panose="020B0604020202020204" pitchFamily="34" charset="0"/>
        </a:defRPr>
      </a:lvl4pPr>
      <a:lvl5pPr marL="611981" indent="-108347" algn="l" defTabSz="685800" rtl="0" eaLnBrk="1" latinLnBrk="0" hangingPunct="1">
        <a:lnSpc>
          <a:spcPct val="110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tabLst/>
        <a:defRPr sz="900" b="0" i="0" kern="1200">
          <a:solidFill>
            <a:schemeClr val="tx1"/>
          </a:solidFill>
          <a:latin typeface="WT Gothic Light" pitchFamily="2" charset="77"/>
          <a:ea typeface="Roboto Light" pitchFamily="2" charset="0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F26B43"/>
          </p15:clr>
        </p15:guide>
        <p15:guide id="2" orient="horz" pos="164">
          <p15:clr>
            <a:srgbClr val="F26B43"/>
          </p15:clr>
        </p15:guide>
        <p15:guide id="3" orient="horz" pos="255">
          <p15:clr>
            <a:srgbClr val="F26B43"/>
          </p15:clr>
        </p15:guide>
        <p15:guide id="4" pos="7423">
          <p15:clr>
            <a:srgbClr val="F26B43"/>
          </p15:clr>
        </p15:guide>
        <p15:guide id="5" orient="horz" pos="4133">
          <p15:clr>
            <a:srgbClr val="F26B43"/>
          </p15:clr>
        </p15:guide>
        <p15:guide id="9" orient="horz" pos="34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7CD258-E769-C52D-DAAF-967AF1138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2700" y="175499"/>
            <a:ext cx="318291" cy="118586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1</a:t>
            </a:fld>
            <a:endParaRPr lang="pl-PL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70F04E-393C-1B7D-7C68-89F2A5E6BADE}"/>
              </a:ext>
            </a:extLst>
          </p:cNvPr>
          <p:cNvGrpSpPr/>
          <p:nvPr/>
        </p:nvGrpSpPr>
        <p:grpSpPr>
          <a:xfrm>
            <a:off x="-446773" y="-845927"/>
            <a:ext cx="11756724" cy="6762968"/>
            <a:chOff x="-446773" y="-845927"/>
            <a:chExt cx="11756724" cy="676296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E62D710-F319-35EB-8A0D-D6C3FA8513B1}"/>
                </a:ext>
              </a:extLst>
            </p:cNvPr>
            <p:cNvSpPr txBox="1"/>
            <p:nvPr/>
          </p:nvSpPr>
          <p:spPr>
            <a:xfrm rot="20998383">
              <a:off x="-321954" y="-64778"/>
              <a:ext cx="94092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7200" b="1">
                  <a:ln w="38100">
                    <a:solidFill>
                      <a:schemeClr val="accent4"/>
                    </a:solidFill>
                  </a:ln>
                  <a:noFill/>
                  <a:latin typeface="WT Gothic" pitchFamily="2" charset="77"/>
                  <a:ea typeface="Roboto Light" pitchFamily="2" charset="0"/>
                </a:rPr>
                <a:t>SPOTLIGHT VOL.3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752D1AD-391A-CDA9-5AFA-C5DE8730C604}"/>
                </a:ext>
              </a:extLst>
            </p:cNvPr>
            <p:cNvSpPr txBox="1"/>
            <p:nvPr/>
          </p:nvSpPr>
          <p:spPr>
            <a:xfrm rot="20998383">
              <a:off x="-185272" y="626312"/>
              <a:ext cx="104109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7200" b="1" dirty="0">
                  <a:ln w="38100">
                    <a:solidFill>
                      <a:schemeClr val="accent4"/>
                    </a:solidFill>
                  </a:ln>
                  <a:noFill/>
                  <a:latin typeface="WT Gothic" pitchFamily="2" charset="77"/>
                  <a:ea typeface="Roboto Light" pitchFamily="2" charset="0"/>
                </a:rPr>
                <a:t>SPOTLIGHT VOL.3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4877E41-831F-4362-AB7E-8128C2270C6D}"/>
                </a:ext>
              </a:extLst>
            </p:cNvPr>
            <p:cNvSpPr txBox="1"/>
            <p:nvPr/>
          </p:nvSpPr>
          <p:spPr>
            <a:xfrm rot="20998383">
              <a:off x="-61843" y="1546468"/>
              <a:ext cx="95774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7200" b="1" dirty="0">
                  <a:ln w="38100">
                    <a:solidFill>
                      <a:schemeClr val="accent4"/>
                    </a:solidFill>
                  </a:ln>
                  <a:solidFill>
                    <a:schemeClr val="accent4"/>
                  </a:solidFill>
                  <a:latin typeface="WT Gothic" pitchFamily="2" charset="77"/>
                  <a:ea typeface="Roboto Light" pitchFamily="2" charset="0"/>
                </a:rPr>
                <a:t>SPOTLIGHT VOL.3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3CC6E4-E97D-AD1C-083D-802522EC6238}"/>
                </a:ext>
              </a:extLst>
            </p:cNvPr>
            <p:cNvSpPr txBox="1"/>
            <p:nvPr/>
          </p:nvSpPr>
          <p:spPr>
            <a:xfrm rot="20998383">
              <a:off x="144032" y="2313182"/>
              <a:ext cx="93699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7200" b="1" dirty="0">
                  <a:ln w="38100">
                    <a:solidFill>
                      <a:schemeClr val="accent4"/>
                    </a:solidFill>
                  </a:ln>
                  <a:noFill/>
                  <a:latin typeface="WT Gothic" pitchFamily="2" charset="77"/>
                  <a:ea typeface="Roboto Light" pitchFamily="2" charset="0"/>
                </a:rPr>
                <a:t>SPOTLIGHT VOL.3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EB6103-5242-A950-0EBE-031F0289AA86}"/>
                </a:ext>
              </a:extLst>
            </p:cNvPr>
            <p:cNvSpPr txBox="1"/>
            <p:nvPr/>
          </p:nvSpPr>
          <p:spPr>
            <a:xfrm rot="20998383">
              <a:off x="280853" y="2981305"/>
              <a:ext cx="110290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7200" b="1">
                  <a:ln w="38100">
                    <a:solidFill>
                      <a:schemeClr val="accent4"/>
                    </a:solidFill>
                  </a:ln>
                  <a:noFill/>
                  <a:latin typeface="WT Gothic" pitchFamily="2" charset="77"/>
                  <a:ea typeface="Roboto Light" pitchFamily="2" charset="0"/>
                </a:rPr>
                <a:t>SPOTLIGHT VOL.3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D7FA63-6668-2F7E-54CC-CA4BFAA552DA}"/>
                </a:ext>
              </a:extLst>
            </p:cNvPr>
            <p:cNvSpPr txBox="1"/>
            <p:nvPr/>
          </p:nvSpPr>
          <p:spPr>
            <a:xfrm rot="20998383">
              <a:off x="452235" y="3916910"/>
              <a:ext cx="97027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7200" b="1">
                  <a:ln w="38100">
                    <a:solidFill>
                      <a:schemeClr val="accent4"/>
                    </a:solidFill>
                  </a:ln>
                  <a:noFill/>
                  <a:latin typeface="WT Gothic" pitchFamily="2" charset="77"/>
                  <a:ea typeface="Roboto Light" pitchFamily="2" charset="0"/>
                </a:rPr>
                <a:t>SPOTLIGHT VOL.3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7DB700-0EF7-9DBC-57FD-7C33098355C2}"/>
                </a:ext>
              </a:extLst>
            </p:cNvPr>
            <p:cNvSpPr txBox="1"/>
            <p:nvPr/>
          </p:nvSpPr>
          <p:spPr>
            <a:xfrm rot="20998383">
              <a:off x="618147" y="4716712"/>
              <a:ext cx="100269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7200" b="1">
                  <a:ln w="38100">
                    <a:solidFill>
                      <a:schemeClr val="accent4"/>
                    </a:solidFill>
                  </a:ln>
                  <a:noFill/>
                  <a:latin typeface="WT Gothic" pitchFamily="2" charset="77"/>
                  <a:ea typeface="Roboto Light" pitchFamily="2" charset="0"/>
                </a:rPr>
                <a:t>SPOTLIGHT VOL.3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F24B83-9E02-44EB-8599-F637801358A5}"/>
                </a:ext>
              </a:extLst>
            </p:cNvPr>
            <p:cNvSpPr txBox="1"/>
            <p:nvPr/>
          </p:nvSpPr>
          <p:spPr>
            <a:xfrm rot="20998383">
              <a:off x="-446773" y="-845927"/>
              <a:ext cx="94394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sz="7200" b="1">
                  <a:ln w="38100">
                    <a:solidFill>
                      <a:schemeClr val="accent4"/>
                    </a:solidFill>
                  </a:ln>
                  <a:noFill/>
                  <a:latin typeface="WT Gothic" pitchFamily="2" charset="77"/>
                  <a:ea typeface="Roboto Light" pitchFamily="2" charset="0"/>
                </a:rPr>
                <a:t>SPOTLIGHT VOL.3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988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7CD258-E769-C52D-DAAF-967AF1138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2</a:t>
            </a:fld>
            <a:endParaRPr lang="pl-P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F37631-7958-5DB5-ED17-87FF380AE3E1}"/>
              </a:ext>
            </a:extLst>
          </p:cNvPr>
          <p:cNvSpPr txBox="1"/>
          <p:nvPr/>
        </p:nvSpPr>
        <p:spPr>
          <a:xfrm>
            <a:off x="388308" y="288099"/>
            <a:ext cx="527345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GB" sz="2800" b="1" dirty="0">
                <a:ln>
                  <a:solidFill>
                    <a:schemeClr val="accent4"/>
                  </a:solidFill>
                </a:ln>
                <a:noFill/>
                <a:latin typeface="WT Gothic" pitchFamily="2" charset="77"/>
                <a:ea typeface="Roboto Light" pitchFamily="2" charset="0"/>
              </a:rPr>
              <a:t>CZEŚĆ TU </a:t>
            </a:r>
            <a:r>
              <a:rPr lang="pl-PL" sz="2800" b="1" dirty="0">
                <a:ln>
                  <a:solidFill>
                    <a:schemeClr val="accent4"/>
                  </a:solidFill>
                </a:ln>
                <a:solidFill>
                  <a:schemeClr val="accent4"/>
                </a:solidFill>
                <a:latin typeface="WT Gothic" pitchFamily="2" charset="77"/>
                <a:ea typeface="Roboto Light" pitchFamily="2" charset="0"/>
              </a:rPr>
              <a:t>PATRYK</a:t>
            </a:r>
            <a:endParaRPr lang="en-GB" sz="2800" b="1" dirty="0">
              <a:ln>
                <a:solidFill>
                  <a:schemeClr val="accent4"/>
                </a:solidFill>
              </a:ln>
              <a:solidFill>
                <a:schemeClr val="accent4"/>
              </a:solidFill>
              <a:latin typeface="WT Gothic" pitchFamily="2" charset="77"/>
              <a:ea typeface="Roboto Light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6A00BC-55BE-0180-0BA7-3214665F203F}"/>
              </a:ext>
            </a:extLst>
          </p:cNvPr>
          <p:cNvSpPr/>
          <p:nvPr/>
        </p:nvSpPr>
        <p:spPr>
          <a:xfrm>
            <a:off x="438411" y="968678"/>
            <a:ext cx="2229633" cy="62631"/>
          </a:xfrm>
          <a:prstGeom prst="rect">
            <a:avLst/>
          </a:pr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err="1">
              <a:solidFill>
                <a:schemeClr val="bg1"/>
              </a:solidFill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029580-2148-94BA-97DA-C2B2C6FC4A9B}"/>
              </a:ext>
            </a:extLst>
          </p:cNvPr>
          <p:cNvCxnSpPr>
            <a:cxnSpLocks/>
          </p:cNvCxnSpPr>
          <p:nvPr/>
        </p:nvCxnSpPr>
        <p:spPr>
          <a:xfrm>
            <a:off x="1066800" y="4669926"/>
            <a:ext cx="0" cy="29321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403699-4177-DF8B-9866-DD317AE138FE}"/>
              </a:ext>
            </a:extLst>
          </p:cNvPr>
          <p:cNvSpPr txBox="1"/>
          <p:nvPr/>
        </p:nvSpPr>
        <p:spPr>
          <a:xfrm>
            <a:off x="1553227" y="594416"/>
            <a:ext cx="68608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4000" b="1" dirty="0">
                <a:ln w="19050">
                  <a:solidFill>
                    <a:schemeClr val="accent4"/>
                  </a:solidFill>
                </a:ln>
                <a:noFill/>
                <a:latin typeface="WT Gothic" pitchFamily="2" charset="77"/>
                <a:ea typeface="Roboto Light" pitchFamily="2" charset="0"/>
              </a:rPr>
              <a:t>MOJE HOBBY? </a:t>
            </a:r>
            <a:endParaRPr lang="en-GB" sz="4000" b="1" dirty="0">
              <a:ln w="19050">
                <a:solidFill>
                  <a:schemeClr val="accent4"/>
                </a:solidFill>
              </a:ln>
              <a:noFill/>
              <a:latin typeface="WT Gothic" pitchFamily="2" charset="77"/>
              <a:ea typeface="Roboto Light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A997BC-B628-EADF-5845-07A024651EF8}"/>
              </a:ext>
            </a:extLst>
          </p:cNvPr>
          <p:cNvSpPr txBox="1"/>
          <p:nvPr/>
        </p:nvSpPr>
        <p:spPr>
          <a:xfrm>
            <a:off x="1092567" y="4732967"/>
            <a:ext cx="10702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700" b="1">
                <a:ln w="6350">
                  <a:solidFill>
                    <a:schemeClr val="accent4"/>
                  </a:solidFill>
                </a:ln>
                <a:noFill/>
                <a:latin typeface="WT Gothic" pitchFamily="2" charset="77"/>
                <a:ea typeface="Roboto Light" pitchFamily="2" charset="0"/>
              </a:rPr>
              <a:t>SPOTLIGHT VOL.3</a:t>
            </a:r>
          </a:p>
        </p:txBody>
      </p:sp>
      <p:pic>
        <p:nvPicPr>
          <p:cNvPr id="6" name="Picture 5" descr="A plate of food with a fork and knife&#10;&#10;Description automatically generated with low confidence">
            <a:extLst>
              <a:ext uri="{FF2B5EF4-FFF2-40B4-BE49-F238E27FC236}">
                <a16:creationId xmlns:a16="http://schemas.microsoft.com/office/drawing/2014/main" id="{9D7FCB52-71EA-BDF4-6E35-B7BBC4A53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171" y="2899089"/>
            <a:ext cx="2151752" cy="1613814"/>
          </a:xfrm>
          <a:prstGeom prst="rect">
            <a:avLst/>
          </a:prstGeom>
        </p:spPr>
      </p:pic>
      <p:pic>
        <p:nvPicPr>
          <p:cNvPr id="9" name="Picture 8" descr="A shelf with plants on it&#10;&#10;Description automatically generated with low confidence">
            <a:extLst>
              <a:ext uri="{FF2B5EF4-FFF2-40B4-BE49-F238E27FC236}">
                <a16:creationId xmlns:a16="http://schemas.microsoft.com/office/drawing/2014/main" id="{3A249C46-DC7A-9D64-A09E-871409DAB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170" y="1263230"/>
            <a:ext cx="2151753" cy="1613814"/>
          </a:xfrm>
          <a:prstGeom prst="rect">
            <a:avLst/>
          </a:prstGeom>
        </p:spPr>
      </p:pic>
      <p:pic>
        <p:nvPicPr>
          <p:cNvPr id="11" name="Picture 10" descr="A person pointing at a boat&#10;&#10;Description automatically generated with low confidence">
            <a:extLst>
              <a:ext uri="{FF2B5EF4-FFF2-40B4-BE49-F238E27FC236}">
                <a16:creationId xmlns:a16="http://schemas.microsoft.com/office/drawing/2014/main" id="{80037C57-30C1-0AD0-FF33-31F8873D1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280600" y="1657791"/>
            <a:ext cx="3251345" cy="2438509"/>
          </a:xfrm>
          <a:prstGeom prst="rect">
            <a:avLst/>
          </a:prstGeom>
        </p:spPr>
      </p:pic>
      <p:pic>
        <p:nvPicPr>
          <p:cNvPr id="14" name="Picture 13" descr="A picture containing publication, book, text&#10;&#10;Description automatically generated">
            <a:extLst>
              <a:ext uri="{FF2B5EF4-FFF2-40B4-BE49-F238E27FC236}">
                <a16:creationId xmlns:a16="http://schemas.microsoft.com/office/drawing/2014/main" id="{DBAF9B70-9E74-DF55-BC7B-377289294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30" y="1251372"/>
            <a:ext cx="2167846" cy="3251345"/>
          </a:xfrm>
          <a:prstGeom prst="rect">
            <a:avLst/>
          </a:prstGeom>
        </p:spPr>
      </p:pic>
      <p:pic>
        <p:nvPicPr>
          <p:cNvPr id="16" name="Picture 15" descr="A person holding a tablet in front of her face&#10;&#10;Description automatically generated with medium confidence">
            <a:extLst>
              <a:ext uri="{FF2B5EF4-FFF2-40B4-BE49-F238E27FC236}">
                <a16:creationId xmlns:a16="http://schemas.microsoft.com/office/drawing/2014/main" id="{61A50CCB-ED35-6949-223A-733DCA2551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530" y="3284020"/>
            <a:ext cx="914215" cy="130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7CD258-E769-C52D-DAAF-967AF1138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3</a:t>
            </a:fld>
            <a:endParaRPr lang="pl-P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029580-2148-94BA-97DA-C2B2C6FC4A9B}"/>
              </a:ext>
            </a:extLst>
          </p:cNvPr>
          <p:cNvCxnSpPr>
            <a:cxnSpLocks/>
          </p:cNvCxnSpPr>
          <p:nvPr/>
        </p:nvCxnSpPr>
        <p:spPr>
          <a:xfrm>
            <a:off x="1066800" y="4669926"/>
            <a:ext cx="0" cy="29321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18C82A-9681-ABA6-556E-0BF520F5F6AB}"/>
              </a:ext>
            </a:extLst>
          </p:cNvPr>
          <p:cNvCxnSpPr>
            <a:cxnSpLocks/>
          </p:cNvCxnSpPr>
          <p:nvPr/>
        </p:nvCxnSpPr>
        <p:spPr>
          <a:xfrm>
            <a:off x="1066800" y="4669926"/>
            <a:ext cx="0" cy="29321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012F45-10FE-796C-71C8-6363C2FCACA7}"/>
              </a:ext>
            </a:extLst>
          </p:cNvPr>
          <p:cNvSpPr txBox="1"/>
          <p:nvPr/>
        </p:nvSpPr>
        <p:spPr>
          <a:xfrm>
            <a:off x="1092567" y="4732967"/>
            <a:ext cx="10702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700" b="1">
                <a:ln w="6350">
                  <a:solidFill>
                    <a:schemeClr val="accent4"/>
                  </a:solidFill>
                </a:ln>
                <a:noFill/>
                <a:latin typeface="WT Gothic" pitchFamily="2" charset="77"/>
                <a:ea typeface="Roboto Light" pitchFamily="2" charset="0"/>
              </a:rPr>
              <a:t>SPOTLIGHT VOL.3</a:t>
            </a:r>
          </a:p>
        </p:txBody>
      </p:sp>
      <p:pic>
        <p:nvPicPr>
          <p:cNvPr id="4" name="Picture 3" descr="A picture containing food, table, cuisine, steak&#10;&#10;Description automatically generated">
            <a:extLst>
              <a:ext uri="{FF2B5EF4-FFF2-40B4-BE49-F238E27FC236}">
                <a16:creationId xmlns:a16="http://schemas.microsoft.com/office/drawing/2014/main" id="{65B831A8-D8AD-53C0-A603-56C55C29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629" y="105932"/>
            <a:ext cx="2060388" cy="1545291"/>
          </a:xfrm>
          <a:prstGeom prst="rect">
            <a:avLst/>
          </a:prstGeom>
        </p:spPr>
      </p:pic>
      <p:pic>
        <p:nvPicPr>
          <p:cNvPr id="6" name="Picture 5" descr="A picture containing cooking, meat, cookware and bakeware, food&#10;&#10;Description automatically generated">
            <a:extLst>
              <a:ext uri="{FF2B5EF4-FFF2-40B4-BE49-F238E27FC236}">
                <a16:creationId xmlns:a16="http://schemas.microsoft.com/office/drawing/2014/main" id="{3BA314C1-CADF-9D0C-6CF6-9138114AB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73556" y="486426"/>
            <a:ext cx="3043954" cy="2282966"/>
          </a:xfrm>
          <a:prstGeom prst="rect">
            <a:avLst/>
          </a:prstGeom>
        </p:spPr>
      </p:pic>
      <p:pic>
        <p:nvPicPr>
          <p:cNvPr id="10" name="Picture 9" descr="A plate of food on a table&#10;&#10;Description automatically generated with medium confidence">
            <a:extLst>
              <a:ext uri="{FF2B5EF4-FFF2-40B4-BE49-F238E27FC236}">
                <a16:creationId xmlns:a16="http://schemas.microsoft.com/office/drawing/2014/main" id="{5F6C17E7-79E8-07E5-C7B3-E1521A42A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551395" y="437714"/>
            <a:ext cx="2840762" cy="2130572"/>
          </a:xfrm>
          <a:prstGeom prst="rect">
            <a:avLst/>
          </a:prstGeom>
        </p:spPr>
      </p:pic>
      <p:pic>
        <p:nvPicPr>
          <p:cNvPr id="14" name="Picture 13" descr="A loaf of bread on a cutting board&#10;&#10;Description automatically generated with medium confidence">
            <a:extLst>
              <a:ext uri="{FF2B5EF4-FFF2-40B4-BE49-F238E27FC236}">
                <a16:creationId xmlns:a16="http://schemas.microsoft.com/office/drawing/2014/main" id="{B1C89412-0730-8F9F-DDA6-10DBC7E3D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292648" y="437715"/>
            <a:ext cx="2840763" cy="2130572"/>
          </a:xfrm>
          <a:prstGeom prst="rect">
            <a:avLst/>
          </a:prstGeom>
        </p:spPr>
      </p:pic>
      <p:pic>
        <p:nvPicPr>
          <p:cNvPr id="16" name="Picture 15" descr="A picture containing food, meal, cuisine, indoor&#10;&#10;Description automatically generated">
            <a:extLst>
              <a:ext uri="{FF2B5EF4-FFF2-40B4-BE49-F238E27FC236}">
                <a16:creationId xmlns:a16="http://schemas.microsoft.com/office/drawing/2014/main" id="{D63149FA-1574-1C41-4A47-19CE4DD22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789" y="3016261"/>
            <a:ext cx="2736273" cy="2052205"/>
          </a:xfrm>
          <a:prstGeom prst="rect">
            <a:avLst/>
          </a:prstGeom>
        </p:spPr>
      </p:pic>
      <p:pic>
        <p:nvPicPr>
          <p:cNvPr id="18" name="Picture 17" descr="A plate of food on a table&#10;&#10;Description automatically generated with medium confidence">
            <a:extLst>
              <a:ext uri="{FF2B5EF4-FFF2-40B4-BE49-F238E27FC236}">
                <a16:creationId xmlns:a16="http://schemas.microsoft.com/office/drawing/2014/main" id="{947C357E-D3DC-3565-FB9C-F2DD565A3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8629" y="1726622"/>
            <a:ext cx="2060388" cy="1545291"/>
          </a:xfrm>
          <a:prstGeom prst="rect">
            <a:avLst/>
          </a:prstGeom>
        </p:spPr>
      </p:pic>
      <p:pic>
        <p:nvPicPr>
          <p:cNvPr id="20" name="Picture 19" descr="A picture containing food, cuisine, fast food, vegetable&#10;&#10;Description automatically generated">
            <a:extLst>
              <a:ext uri="{FF2B5EF4-FFF2-40B4-BE49-F238E27FC236}">
                <a16:creationId xmlns:a16="http://schemas.microsoft.com/office/drawing/2014/main" id="{EC41AA1F-6601-F100-40CB-83EC1AC288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391216" y="3274467"/>
            <a:ext cx="2052207" cy="1539155"/>
          </a:xfrm>
          <a:prstGeom prst="rect">
            <a:avLst/>
          </a:prstGeom>
        </p:spPr>
      </p:pic>
      <p:pic>
        <p:nvPicPr>
          <p:cNvPr id="22" name="Picture 21" descr="A picture containing food, cuisine, dish, sushi&#10;&#10;Description automatically generated">
            <a:extLst>
              <a:ext uri="{FF2B5EF4-FFF2-40B4-BE49-F238E27FC236}">
                <a16:creationId xmlns:a16="http://schemas.microsoft.com/office/drawing/2014/main" id="{D7CF99B4-7E4E-BAFB-B67F-5A3FD87244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8628" y="3342427"/>
            <a:ext cx="2102167" cy="1726039"/>
          </a:xfrm>
          <a:prstGeom prst="rect">
            <a:avLst/>
          </a:prstGeom>
        </p:spPr>
      </p:pic>
      <p:pic>
        <p:nvPicPr>
          <p:cNvPr id="26" name="Picture 25" descr="A plate of food on a table&#10;&#10;Description automatically generated with low confidence">
            <a:extLst>
              <a:ext uri="{FF2B5EF4-FFF2-40B4-BE49-F238E27FC236}">
                <a16:creationId xmlns:a16="http://schemas.microsoft.com/office/drawing/2014/main" id="{B9537D50-C813-3A4C-67D5-1507AB1CA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846258" y="3483045"/>
            <a:ext cx="1854209" cy="131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71116"/>
      </p:ext>
    </p:extLst>
  </p:cSld>
  <p:clrMapOvr>
    <a:masterClrMapping/>
  </p:clrMapOvr>
</p:sld>
</file>

<file path=ppt/theme/theme1.xml><?xml version="1.0" encoding="utf-8"?>
<a:theme xmlns:a="http://schemas.openxmlformats.org/drawingml/2006/main" name="1_WT Master PPT Template WTGothic">
  <a:themeElements>
    <a:clrScheme name="Custom 19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A46EC"/>
      </a:accent1>
      <a:accent2>
        <a:srgbClr val="01D1D9"/>
      </a:accent2>
      <a:accent3>
        <a:srgbClr val="400099"/>
      </a:accent3>
      <a:accent4>
        <a:srgbClr val="FFE32D"/>
      </a:accent4>
      <a:accent5>
        <a:srgbClr val="FE750B"/>
      </a:accent5>
      <a:accent6>
        <a:srgbClr val="E560B2"/>
      </a:accent6>
      <a:hlink>
        <a:srgbClr val="0563C1"/>
      </a:hlink>
      <a:folHlink>
        <a:srgbClr val="EC4D2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bg1"/>
            </a:solidFill>
            <a:latin typeface="Roboto Light" pitchFamily="2" charset="0"/>
            <a:ea typeface="Roboto Light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1400" dirty="0" err="1" smtClean="0">
            <a:solidFill>
              <a:schemeClr val="bg1"/>
            </a:solidFill>
            <a:latin typeface="Roboto Light" pitchFamily="2" charset="0"/>
            <a:ea typeface="Roboto Ligh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0FB65532-DB3B-EA4D-AA9F-F1D26EB4939E}" vid="{47431B66-3915-FA40-9534-D470245EFAF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5f2b520-953a-46eb-9495-c2d211ce0771">
      <UserInfo>
        <DisplayName>Kacper Rogowski</DisplayName>
        <AccountId>24</AccountId>
        <AccountType/>
      </UserInfo>
    </SharedWithUsers>
    <_activity xmlns="406c1db7-dfe6-4a21-bd47-0365be97be7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81BAE1CD1E004FA56B2F40C1B39B60" ma:contentTypeVersion="6" ma:contentTypeDescription="Create a new document." ma:contentTypeScope="" ma:versionID="f07401bdb67455258a364cf2184b5114">
  <xsd:schema xmlns:xsd="http://www.w3.org/2001/XMLSchema" xmlns:xs="http://www.w3.org/2001/XMLSchema" xmlns:p="http://schemas.microsoft.com/office/2006/metadata/properties" xmlns:ns3="05f2b520-953a-46eb-9495-c2d211ce0771" xmlns:ns4="406c1db7-dfe6-4a21-bd47-0365be97be73" targetNamespace="http://schemas.microsoft.com/office/2006/metadata/properties" ma:root="true" ma:fieldsID="b97c6e1f1b989ef0873982b2999477a0" ns3:_="" ns4:_="">
    <xsd:import namespace="05f2b520-953a-46eb-9495-c2d211ce0771"/>
    <xsd:import namespace="406c1db7-dfe6-4a21-bd47-0365be97be7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f2b520-953a-46eb-9495-c2d211ce07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6c1db7-dfe6-4a21-bd47-0365be97be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18FDD6-19E6-4E9D-AE49-41AED18C25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514C60-6D26-4F16-ADD8-C1161AC38A57}">
  <ds:schemaRefs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406c1db7-dfe6-4a21-bd47-0365be97be73"/>
    <ds:schemaRef ds:uri="http://schemas.microsoft.com/office/infopath/2007/PartnerControls"/>
    <ds:schemaRef ds:uri="05f2b520-953a-46eb-9495-c2d211ce0771"/>
  </ds:schemaRefs>
</ds:datastoreItem>
</file>

<file path=customXml/itemProps3.xml><?xml version="1.0" encoding="utf-8"?>
<ds:datastoreItem xmlns:ds="http://schemas.openxmlformats.org/officeDocument/2006/customXml" ds:itemID="{DA3EB681-3177-4F93-858F-1EB279247D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f2b520-953a-46eb-9495-c2d211ce0771"/>
    <ds:schemaRef ds:uri="406c1db7-dfe6-4a21-bd47-0365be97be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49</Words>
  <Application>Microsoft Office PowerPoint</Application>
  <PresentationFormat>On-screen Show (16:9)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WT Gothic Light</vt:lpstr>
      <vt:lpstr>WT Gothic</vt:lpstr>
      <vt:lpstr>Arial</vt:lpstr>
      <vt:lpstr>Calibri</vt:lpstr>
      <vt:lpstr>Roboto Light</vt:lpstr>
      <vt:lpstr>.AppleSystemUIFont</vt:lpstr>
      <vt:lpstr>1_WT Master PPT Template WTGothic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Patryk Chojnacki</dc:creator>
  <cp:lastModifiedBy>Patryk Chojnacki</cp:lastModifiedBy>
  <cp:revision>20</cp:revision>
  <dcterms:modified xsi:type="dcterms:W3CDTF">2023-07-20T16:26:12Z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0x0101009681BAE1CD1E004FA56B2F40C1B39B60</vt:lpwstr>
  </property>
  <property fmtid="{D5CDD505-2E9C-101B-9397-08002B2CF9AE}" pid="3" name="Order">
    <vt:r8>500</vt:r8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  <property fmtid="{D5CDD505-2E9C-101B-9397-08002B2CF9AE}" pid="7" name="MediaServiceImageTags">
    <vt:lpwstr/>
  </property>
</Properties>
</file>